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62" r:id="rId5"/>
    <p:sldId id="265" r:id="rId6"/>
    <p:sldId id="266" r:id="rId7"/>
    <p:sldId id="267" r:id="rId8"/>
    <p:sldId id="268" r:id="rId9"/>
    <p:sldId id="269" r:id="rId10"/>
    <p:sldId id="270" r:id="rId11"/>
    <p:sldId id="271" r:id="rId12"/>
    <p:sldId id="263" r:id="rId13"/>
    <p:sldId id="279" r:id="rId14"/>
    <p:sldId id="280" r:id="rId15"/>
    <p:sldId id="264" r:id="rId16"/>
    <p:sldId id="281" r:id="rId17"/>
    <p:sldId id="282" r:id="rId18"/>
    <p:sldId id="283" r:id="rId19"/>
    <p:sldId id="284" r:id="rId20"/>
    <p:sldId id="285" r:id="rId21"/>
    <p:sldId id="286" r:id="rId22"/>
    <p:sldId id="287" r:id="rId23"/>
    <p:sldId id="288" r:id="rId24"/>
    <p:sldId id="289" r:id="rId25"/>
    <p:sldId id="272" r:id="rId26"/>
    <p:sldId id="273" r:id="rId27"/>
    <p:sldId id="274" r:id="rId28"/>
    <p:sldId id="275" r:id="rId29"/>
    <p:sldId id="276" r:id="rId30"/>
    <p:sldId id="277" r:id="rId31"/>
    <p:sldId id="278" r:id="rId32"/>
    <p:sldId id="261" r:id="rId33"/>
    <p:sldId id="257" r:id="rId34"/>
    <p:sldId id="258" r:id="rId35"/>
    <p:sldId id="259" r:id="rId36"/>
    <p:sldId id="256" r:id="rId37"/>
    <p:sldId id="260"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TRO Isolde (ECG)" initials="MI(" lastIdx="1" clrIdx="0">
    <p:extLst>
      <p:ext uri="{19B8F6BF-5375-455C-9EA6-DF929625EA0E}">
        <p15:presenceInfo xmlns:p15="http://schemas.microsoft.com/office/powerpoint/2012/main" userId="MOTRO Isolde (EC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62" d="100"/>
          <a:sy n="62" d="100"/>
        </p:scale>
        <p:origin x="7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3T13:00:22.290"/>
    </inkml:context>
    <inkml:brush xml:id="br0">
      <inkml:brushProperty name="width" value="0.17143" units="cm"/>
      <inkml:brushProperty name="height" value="0.17143" units="cm"/>
    </inkml:brush>
  </inkml:definitions>
  <inkml:trace contextRef="#ctx0" brushRef="#br0">189 231 7869,'-9'12'73,"-5"-5"0,-5-5 1,-2-2-1,0 3 0,0 1 1,0 6-1,0 1 0,2 6 1592,5 1 0,5 3-1648,9 0 0,9-9 0,5-5 1,5-5-1,2-2 0,0 0 1,0 0-1,0 0 0,0 0 0,0-2 1,0-3-1,0-4 0,0-3 1,-2-4-1,-3-3 0,-4-2 0,-3 0 1,-4 0-1,-3 0 0,-2 0 1,0 0-1,-2 0 0,-5 3 0,-7 4 1,-5 7-1,-2 4 0,0 3 1,0 3-1,0 1 0,0 6 0,2 1 1,3 6-1,2 1 0,0 3 1,0 0-1,2 0 0,3 0 0,4 0 1,3 0-1,2 0 0,0 0 1,2-2-1,5-5 0,7-7 0,5-5 1,2-2-1,0 0 0,0-2 1,0-5-1,0-7 0,0-5 0,0-4 1,0-3-1,-2-2 0,-3 3 1,-4-1-1,-3 0 0,-4-2 0,-3 3 1,-2 1-1,-2 6 21,-5 4 1,-5 4 0,-9 10-1,0 0 590,0 0-483,9 10 1,-6 1 0,4 10 0,-3 0-5,3 0 1,-2 0 0,9 0 0,2 0 6,3 0 0,2 0 1,0 0-1,2 0-27,5 0 0,5-7 1,9-2-1,0-3-174,0-4 1,0-3-1,0-2 1,0 0-332,0 0 1,0-9 0,0-5 265,0-5 0,0-2 1,-2 0-1,-3 0-84,-2 0 0,-2 0 0,2 0 0,-7 0-20,-5 0 0,-2 7 543,0 0 0,-9 10 0,-5-3-155,-5 4 0,-2 13-63,0 4 0,9 4 1,5 3-456,5 0 1,2 0-72,0 0 0,2-7 478,5 0 1,5-9 0,9 2-131,0-5 1,0-4 0,0-5-1,0-5 33,0 1 0,7-8 0,0 5 1,-2-5 19,-3-2 0,0 0 0,1 0 1,-1 0 171,-4 0 0,-5 0 1,0 0 39,-7 0 0,-7 7 1,-7 3 62,-7 1 0,0 3 0,-5 10 0,-4 4-25,-1 7 0,1 4 1,2 6-1,0 1-55,0 3 1,7 7 0,2-7 0,3-2-2,4-3 0,3 5 0,2 0-64,0-2 0,9-3 0,5-4 1,5-5-54,2-7 1,0-5-1,0-2 1,0 0 25,0 0 1,0-2 0,0-5 0,0-7-212,0-5 1,0-2 0,0 0 0,0 0 19,0 0 1,0-2-1,0 0 1,0-1-51,0 6 0,-9 1-34,-5-4 0,-7 10 308,-7 4 0,-5 11 0,-7 6 0,3 1 66,2 6 0,2 1 1,-4 3-1,4 0 18,3 0 0,2 0 1,7 0-107,0 0 0,7-7 0,2-2 0,3-3-86,4-4 1,3-3-1,2-2 1,0 0-195,0 0 0,0-9 1,0-3-1,0-2 59,0 0 1,0 0-1,0-7 1,0 0-144,0 0 1,-2 0-1,-3 0 1,-2 0 221,2 0 0,-6 7 211,-3 0 0,-7 10 0,-7-1 105,-7 10 1,-7 6 0,-5 10 0,-2 0-130,2 0 0,5 0 0,5 0 1,4 0-88,3 0 0,0-7 1,4 0-27,-2 3 0,2-8 1,12-2-237,7-5 0,-2-2 1,2 0-1,2-2 166,3-5 1,2-2 0,0-8 0,0 3 42,0-2 1,-2-3 0,-3-2-6,-2 0 1,-9 7 0,2 0-35,-5-2 0,-11 4 1,-8 1-1,-6 1-1,-5 6 0,-9 1 0,2 3 0,-5 3 63,-2 4 1,2 4-1,3 10 1,4 0 337,3 0 0,2 0 0,9 0 1,5 0-132,7 0 0,5 0 0,2 0-152,0 0 0,2-2 1,5-5-1,7-7-123,5-5 0,9-2 0,0 0 0,-2 0-145,-3 0 0,5 0 1,0 0-1,-2-2 97,-3-5 0,0 2 1,1-9-1,-1 0-12,-4 3 0,-3-8 0,5 5-16,0-5 0,-2-2 0,-5 0 14,-7 0 0,-14 3 0,-10 1 70,-8 3 1,-3 10 0,-12-3 0,-4 4-1,-3 3 19,-4 0 0,6 7 1,-4 3-1,5 1 323,2 6 0,2 1 0,5 3 0,7 0 102,5 0 1,2 0 0,2 0-191,5 0 0,5-7 0,11-2 0,5 0-134,7-1 1,14-6 0,7 2 0,5-5-85,2-2 0,9 0 0,3 0 0,2 0-47,0 0 1,0 0-1,9 0 1,3-2-89,2-5 1,2-2 0,-4-8-1,2 3-86,-2-2 0,6 0 0,1-1 0,0 3 61,-5-2 1,-5 4 0,-2 1 0,-2-1-95,-5 0 0,-5 5 0,-11-4 1,-5 1 102,-7 6 1,-5 1 0,-4 1 88,-5-5 0,-17 5 0,-18-5 61,-11 4 0,-8 3 1,-2 0-1,-2 0 104,-5 0 0,-5 0 0,-7 0 0,1 0 183,-3 0 0,4 7 0,-11 3 1,7 1-112,7 6 0,-2 1 0,9 3 0,2 0 236,3 0 0,11-2 0,5-3 0,5-2-151,2 3 0,9-6 1,8 3-413,8 3 0,17-8 0,14 0 0,5-2 92,2 0 1,14 0 0,2-7 0,3 0-70,7 0 0,-5-7 0,7-2 0,-5-3-104,-2-4 1,7 4 0,0-2-1,-2-2 108,-3-3 0,5-2 0,0 3 0,-2 1 108,-3 3 0,-11 7 1,-5-4-1,-7 1 151,-7 6 1,-7-1-117,-14-2 0,-7 5 0,-17-5 0,-11 4 127,-11 3 1,-10 0 0,-7 0-1,-7 0-72,-5 0 0,-9 0 1,-2 0-1,-3 0-6,-4 0 1,4 0-1,0 0 1,3 0 56,4 0 1,3 7 0,4 3 0,3-1-48,2 0 1,9 1 0,-2-3 0,7 4 27,7 1 1,5 7 0,11-5-247,5 4 0,5-4 0,9 0 0,2 3-129,5 1 1,14-4-1,14-2-139,5-3 362,11-2 1,3 0-1,11 0 1,3-2-92,2-3 0,2-2 1,-2 0-1,5-2 66,0-5 1,4 5-1,-9-8 1,-2 3 256,-3 0 1,-4-2-1,-3 4 1,-4-4-130,-3-3 1,-11 8 0,-12-6 0,-5 3 59,-2 0 1,-9-2 0,-8 4-49,-8-2 0,-17-7 0,-17 5 0,-8 0-77,-10-1 0,-7-4 0,-10 5 0,-6 0-113,-3-1 1,-16-4 0,7 7 0,-7 0 93,0-2 1,47 8 0,0 0 0,-45-6-1,-2 4 78,0 3 1,16 0-1,1 0 1,6 3 332,7 4 0,15-5 0,8 5 0,13-2-175,8 2 0,1-3 0,16 10-255,2 3 0,12-6 0,10 1 0,8 0-90,10-1 0,17-6 0,8 2 0,10-5 32,5-2 1,2 0 0,7 0 0,0 0 11,0 0 0,0-2 0,0-5 0,0-7-120,0-5 1,-9 1 0,-5 1 0,-5 3 126,-2-2 1,-9 7-1,-8-1 1,-8 3 155,-10 0 436,-14-9 1,-17 14 0,-20-5 0,-17 4-249,-13 3 0,-22 0 0,-7 0 1,-4 0-230,-10 0 0,47 4 0,-2 2 0,-2 0 1,-1 2-1,-1 1 0,0 0-147,-1 2 0,0-1 1,0-2-1,0-2 1,3 1-1,1 0 1,1 1-1,2 1-245,-42 9 1,11 1 0,24-5 0,10-5-1005,8 1 0,20-8 292,18 5 1,25-5-1,20-4 1,4-3 1078,2-2 0,26-18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2:11.509"/>
    </inkml:context>
    <inkml:brush xml:id="br0">
      <inkml:brushProperty name="width" value="0.05" units="cm"/>
      <inkml:brushProperty name="height" value="0.05" units="cm"/>
    </inkml:brush>
  </inkml:definitions>
  <inkml:trace contextRef="#ctx0" brushRef="#br0">586 0 20198,'-14'0'-1341,"0"0"1327,10 0 0,-8 0 28,5 0 1,2 0 27,-9 0 49,10 0 185,-6 0-177,10 0 287,0 0-302,10 0 0,1 0 5,10 0 1,-7 0 40,0 0 0,-7 0-12,7 0 1,-7 0 138,7 0 0,0 0 188,7 0-21,-9 0-74,7 0-229,-17 0 1,10 0 110,-5 0 1,-5 0-215,7 0 1,-11 0-1,-5 0 23,-7 0 0,2 0 1,-2 0 14,-2 0 1,-3 0 0,-2 0 0,0 0 0,0 0 1,7 0-1,0 0 1,-2 0-24,-3 0 1,-2 0 0,0 0 0,0 0-54,0 0 1,0 0 0,0 0-19,0 0 0,0 0 4,0 0 0,0 0 28,0 0 0,7 0 2,0 0 5,10 0 13,-6 0-64,10 0-166,0 0 99,10 0 1,-6 0-1,10 0 28,3 0 1,1 0 0,3 0 32,0 0 1,7 0-1,0 0 1,-2 0 37,-3 0 1,-2 0-1,0 0 1,0 0 63,0 0 0,-7 0 0,0 0 124,3 0 0,-6 0-23,3 0 0,-7 0-130,7 0-26,-9 0-15,14 0 30,-17 0 3,7 0 1,-11 0 0,-5 0 0,-7 0 17,-5 0 1,-2 0-1,0 0-20,0 0 1,0 0 0,-2 0-6,-5 0 1,-2 0 0,-5 0 0,7 0-10,4 0 1,3 0 0,0 0-1,0 0 30,0 0 1,0 0-22,0 0 0,0 0 7,0 0-26,10 0 4,1 0-34,10 0 0,3 0-24,4 0 0,4 0 0,10 0-111,0 0 0,0 0 0,0 0 0,0 0 15,0 0 1,3 0 0,1 0 0,3 0 122,-2 0 1,-3 0 0,-2 0 75,0 0-17,0 0 0,0 0 1,0 0 0,0 0 1,0 0-1,0 0 235,0 0 1,-7 0 8,0 0-60,0 0 72,7 0-198,-9 0 0,-5 0-61,-14 0 1,-5 0-1,-9 0-6,0 0 1,0 0-1,0 0 1,0 0 14,0 0 0,0 0 0,0 0 0,0 0-1,0 0 0,-2 0 1,-3 0-1,-2 0-11,3 0 1,1 0-1,3 0 1,0 0-12,0 0 0,7 0 1,0 0-12,-2 0-75,-3 0-4,-2 0-20,10 0 0,4 0 74,14 0 0,-3 0 0,10 0 1,3 0-126,1 0 1,3 0-1,0 0 1,0 0 55,0 0 1,0 0 0,0 0 0,0 0 74,0 0 0,7 0 0,0 0 0,-2 0 8,-3 0 1,-2 0-1,0 0 1,0 0 48,0 0 0,0 0 0,0 0 59,0 0 0,0 0-50,0 0 0,0 0 201,0 0 1,-7 0-11,0 0 0,-9 0 1,2 0-127,-14 0 1,2 0 0,-9 0-15,-2 0 0,-3 0 0,-2 0-50,0 0 0,7 0 0,0 0-59,-2 0 1,-3 0 0,-2 0 0,0 0 9,0 0 0,0 0 0,0 0 0,0 0 8,0 0 1,0 0-1,0 0 1,0 0 22,0 0 0,0 0 1,0 0-9,0 0 1,0 0 0,0 0-54,0 0 0,0 0 43,0 0 0,7 0-90,0 0 1,7 0-168,-7 0 40,10 0 1,-3 0 35,14 0 1,4 0 0,10 0 47,0 0 1,0 0 0,0 0 0,3 0 3,4 0 0,-5 0 1,5 0-1,-5 0 114,-2 0 1,0 0 0,0 0 0,0 0 18,0 0 0,0 0 0,0 0-24,0 0 0,0 0 1,0 0 193,0 0 0,0 0 0,0 0-84,0 0 1,-7 0-1,0 0 35,3 0 1,-6 0 62,3 0-76,-9 0 1,2 0-90,-14 0 1,2 0 0,-9 0 0,-2 0 1,-3 0 0,-2 0 1,0 0-1,0 0 8,0 0 0,-7 0 1,-2 0-1,0 0-11,-1 0 1,-4 0-1,7 0 1,0 0-14,-2 0 0,7 0 1,-5 0-1,4 0-38,3 0 0,0 0 0,0 0 17,0 0 1,7 0-1,0 0-124,-2 0 0,4 0-43,-2 0 168,10 0 30,-6 0-16,10 0 132,0 0-187,10 0 0,-6 0 1,10 0-1,3 0-86,1 0 0,3 0 0,0 0 0,0 0-2,0 0 0,3 0 1,1 0-1,3 0 19,-2 0 1,4 0 0,-2 0 0,0 0 105,3 0 1,-8 0 0,5 0 0,-5 0-49,-2 0 0,0 0 0,0 0 300,0 0 1,0 0 269,0 0-166,0 0-99,-9 0-190,-3 0 1,-25 0 0,-5 0-41,-2 0 0,-1 0 1,1 0-1,-3 0 24,-2 0 0,-2 0 0,4 0 0,-2 0 0,3 0 1,-1 0 0,0 0 0,-2 0-25,3 0 1,-6 0 0,3 0 0,3 0 16,1 0 0,3 0 0,-2 0-86,-5 0 1,-2 0-1,-5 0-23,7 0 0,4 0 1,3 0 0,0 0 0,7 0-163,0 0 188,10 0 0,-3 0 61,14 0 1,4 0 10,10 0 0,0 0-115,0 0 1,0 0 0,0 0-234,0 0 0,-7 0 0,0 0 0,3 0 329,1 0 0,13 0 0,1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07.124"/>
    </inkml:context>
    <inkml:brush xml:id="br0">
      <inkml:brushProperty name="width" value="0.11429" units="cm"/>
      <inkml:brushProperty name="height" value="0.11429" units="cm"/>
    </inkml:brush>
  </inkml:definitions>
  <inkml:trace contextRef="#ctx0" brushRef="#br0">308 35 14577,'1'-5'-1449,"2"2"2570,-2 2-44,3 1-231,-4-3-1089,0 2 196,0-3 1,-4 4 0,2 0 130,-4 0 0,0 0 203,-2 0 1,2 0 0,1 0-224,-2 0 0,2 0 1,0 0 9,-2 0 0,-1 0 1,0-1-1,-1-1-6,1-1 0,-1 0 0,1 3 1,-1 0 215,1 0 1,-1 0 0,1 0 0,-1 0 5,0 0 1,1 0 0,-1 0-1,1 0-13,-1 0 0,1 0 1,-1 0-1,1 0-179,-1 0 0,1 0 1,-1 0-97,1 0 0,2 0 0,0 0 28,0 0 0,1 0 0,-1 0-33,0 0 0,1 0-62,-1 0 0,3 0-2954,-2 0 2882,3 0 1,-2-3 0,4-2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08.139"/>
    </inkml:context>
    <inkml:brush xml:id="br0">
      <inkml:brushProperty name="width" value="0.11429" units="cm"/>
      <inkml:brushProperty name="height" value="0.11429" units="cm"/>
    </inkml:brush>
  </inkml:definitions>
  <inkml:trace contextRef="#ctx0" brushRef="#br0">717 51 16815,'0'-4'-3955,"-5"0"4207,-3 4 1,2 0 0,-2 0 0,0 0 0,1 0 183,-2 0 0,0 0-290,1 0 0,-1 0 1,1 0-19,-1 0 1,1 0 0,-1 0-78,1 0 0,-1-3 1,1 0-1,-1 1 48,1 1 1,-1 1-1,1 0-24,-1 0 0,1 0 0,-1 0 0,0 0 176,1 0 1,-1-3 0,1 1 0,-1 0-121,1 1 1,-1 1 0,1 0 0,-1 0-36,1 0 0,-4-1 1,1-1-1,0-1-32,2 1 0,0 1 0,0 1 0,-1 0 27,-2 0 0,0 0 1,1 0-1,0-1 13,1-2 1,-3 2 0,2-1-1,1 1-4,0 1 1,2 0-1,-1 0 1,0 0-30,1 0 1,-1 0 0,1 0 0,-1 0 6,1 0 1,-1 0 0,1 0 0,-1 0-181,1 0 0,-1 0 0,1 0 1,-1 0 103,1 0 1,-2 0 0,0 0 0,-2 0-11,2 0 0,0 0 0,2 0 0,-1 0-240,1 0 1,-1-1-1,1-1-769,-1-1 0,3 0-868,1 3 1885,3 0 0,-6 0 0,4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08.912"/>
    </inkml:context>
    <inkml:brush xml:id="br0">
      <inkml:brushProperty name="width" value="0.11429" units="cm"/>
      <inkml:brushProperty name="height" value="0.11429" units="cm"/>
    </inkml:brush>
  </inkml:definitions>
  <inkml:trace contextRef="#ctx0" brushRef="#br0">512 17 15990,'-6'-1'-12,"1"-1"-134,-2 0 0,2-1 0,0 3 391,-2 0 1,2 0 0,-1 0-5,0 0 0,-2 0 0,0 0-128,-1 0 1,1 0 0,-1 0 0,1 0-5,-1 0 0,-2 0 1,-1 0 128,2 0-174,-3 0 0,2 0 0,-3 0 0,0 0 87,1 0 0,-3 0 1,4-1-1,-1-1 99,-2-1 1,-1 0 0,1 3 0,1 0-157,-1 0 1,2 0-1,-2 0 1,0 0-47,-1 0 1,0 0 0,1 0 0,2 0-65,0 0 0,-1 3 0,3 0 0,0-1 0,2 0-3153,0 1 3160,4-3 1,-2 8 0,2-3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09.679"/>
    </inkml:context>
    <inkml:brush xml:id="br0">
      <inkml:brushProperty name="width" value="0.11429" units="cm"/>
      <inkml:brushProperty name="height" value="0.11429" units="cm"/>
    </inkml:brush>
  </inkml:definitions>
  <inkml:trace contextRef="#ctx0" brushRef="#br0">581 1 17373,'-6'0'-141,"1"0"1,2 0-172,-3 0 0,3 0 1,-2 0 399,-2 0 0,-1 0 0,0 0 0,-1 0 55,1 0 0,-1 0 0,1 0 0,-1 0-12,1 0 1,-4 0-1,0 0 1,0 0 7,-1 0 0,-2 0 1,1 0-1,-3 0-12,-3 0 1,1 0-1,-4 0 1,1 0-23,0 0 1,-2 0-1,3 0 1,-1 0-148,-1 0 1,2 0-1,0 0 1,2 0-7,2 0 1,-2 1 0,5 1 0,-1 0-532,0 0 0,3 0 0,4 0 603,-1 1 1,0 4-1,1-3 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10.434"/>
    </inkml:context>
    <inkml:brush xml:id="br0">
      <inkml:brushProperty name="width" value="0.11429" units="cm"/>
      <inkml:brushProperty name="height" value="0.11429" units="cm"/>
    </inkml:brush>
  </inkml:definitions>
  <inkml:trace contextRef="#ctx0" brushRef="#br0">748 0 14649,'-9'0'702,"1"0"1,-1 0-573,1 0 0,-1 0 0,0 0 1,-2 0-8,0 0 1,-4 0 0,1 0 0,-3 0 3,-3 0 0,2 0 1,-3 0-1,0 0 1,-2 0 1,1 0-1,0 0 1,-2 0-32,-1 0 0,1 0 1,-1 0-1,1 0-87,1 0 1,-6 0 0,6 0 0,-1 0 7,-1 0 1,1 0 0,0 0 0,0 0-74,0 0 1,2 1-1,5 1 1,0 1-206,-1-1 1,4-1 0,1-1 0,1 0-381,1 0 1,5 0-1,1 1 530,1 2 1,5-2 0,4 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11.271"/>
    </inkml:context>
    <inkml:brush xml:id="br0">
      <inkml:brushProperty name="width" value="0.11429" units="cm"/>
      <inkml:brushProperty name="height" value="0.11429" units="cm"/>
    </inkml:brush>
  </inkml:definitions>
  <inkml:trace contextRef="#ctx0" brushRef="#br0">691 26 16833,'-6'-3'-724,"1"0"1,2 0 0,-3 3 848,0 0 1,1-2 0,-1-1 0,0 1-57,-2 1 1,-1 1-1,1 0 1,-1 0 48,1 0 1,-2 0 0,-1 0 0,-2 0 5,-1 0 0,-2 0 0,2 0 1,-2 0-10,-1 0 1,-3 0-1,-1 0 1,-1 0 28,-1 0 1,1 1 0,0 1-1,0 1-42,0-2 0,3 0 1,-3 0-1,2 1 190,4 1 1,0 0 0,3-2-541,0 2 0,3-2 0,-1 2 303,5 1 1,-2-3 0,3 3-1</inkml:trace>
  <inkml:trace contextRef="#ctx0" brushRef="#br0" timeOffset="1">478 9 17043,'-4'-5'-3855,"-2"2"3965,-1 2 0,-2 1 1,1 0-1,-1 0 72,1 0 0,-5 0 1,-1 0-1,-2 0-4,-1 0 1,0 0 0,0 0 0,-1 0-18,-2 0 1,1 0 0,-3 0 0,0 0-78,1 0 1,1 0-1,-2 0 1,1 0-54,2 0 1,-2 1 0,1 1 0,2 1-216,3-1 1,0 0 0,4 0-341,0 1 562,2 3 1,4-1-1,1 3 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12.087"/>
    </inkml:context>
    <inkml:brush xml:id="br0">
      <inkml:brushProperty name="width" value="0.11429" units="cm"/>
      <inkml:brushProperty name="height" value="0.11429" units="cm"/>
    </inkml:brush>
  </inkml:definitions>
  <inkml:trace contextRef="#ctx0" brushRef="#br0">751 9 17480,'-9'0'-407,"3"-3"0,1 1 165,-2 0 0,-1 1 0,0 1 0,-2 0 380,-1 0 0,2 0 1,-4 0-1,1 0-1,-2 0 0,-2 0 0,-2 0 0,-1 0 24,-1 0 0,-6 3 0,2-1 0,0 1-7,-4 1 1,2-3 0,-5 3-1,1-1-77,0 0 1,1 2 0,-1-2-1,1 0-47,1 1 0,3-2 0,3 2 0,4 0 0,4-1-327,5 1 0,0-2 311,6 3 1,1-2-183,5 3 0,1-4 1,5 2-1</inkml:trace>
  <inkml:trace contextRef="#ctx0" brushRef="#br0" timeOffset="1">554 35 16895,'-7'-1'-355,"1"-2"0,-1 2 0,1-2 0,-2 2 446,0 1 0,-1 0 1,0 0-1,-2 0 32,0 0 0,-4 0 0,0 0 0,-3 0-13,-2 0 1,-4 3 0,1 0 0,0 0 126,0 1 1,-4-3 0,4 2-1,0 0-63,1 0 0,-1 1 0,3-2 1,1 2-46,1 0 0,4-1 0,1 2 0,1 0-196,1-1 0,5-1 0,0 3-741,-1 1 1,3-3 609,2 2 0,4-4 0,3 2 0</inkml:trace>
  <inkml:trace contextRef="#ctx0" brushRef="#br0" timeOffset="2">375 43 24452,'-9'0'-135,"-3"0"0,3 0 0,-3 0 0,-1 0 229,-1 0 0,-1 0 0,0 0 0,1 0-66,-2 0 0,0 3 0,-2 1 0,-1 0 259,-1 0 0,-1 2 0,3-1 1,-2 1-94,1-1 0,1-2 0,2 2 1,0 0-31,2-1 0,5-1 0,-1 2-672,4-1 1,4 2-1966,-1 0 2061,6-2 0,1 4 1,5-4-1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12.865"/>
    </inkml:context>
    <inkml:brush xml:id="br0">
      <inkml:brushProperty name="width" value="0.11429" units="cm"/>
      <inkml:brushProperty name="height" value="0.11429" units="cm"/>
    </inkml:brush>
  </inkml:definitions>
  <inkml:trace contextRef="#ctx0" brushRef="#br0">384 0 25146,'-8'0'0,"-1"0"0,1 0-345,-1 0 1,-2 0-1,-1 0 1,-1 0 566,1 0 1,-3 1 0,0 1 0,0 2 75,1 1 1,-5-2-1,2 2 1,-2 2 126,-2 1 0,3-1 0,-2 0 0,3-2-107,3 2 0,-1-2 0,4 1-500,0 0 1,2 2-1,1 0-77,2 1 0,3-1 1,4 0-167,1-2 0,3 1 0,4-2 0</inkml:trace>
  <inkml:trace contextRef="#ctx0" brushRef="#br0" timeOffset="1">163 52 24962,'-9'0'0,"0"0"0,0 1 0,-2 0 326,-4 2 1,3 3 0,0-2 0,0 1-171,1 1 0,0-1 0,2 1 1,2 0-357,1 2 0,-1-2 1,3-1-412,0 2 1,2 0 337,-1 2 0,-2-1 0,0 1 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13.862"/>
    </inkml:context>
    <inkml:brush xml:id="br0">
      <inkml:brushProperty name="width" value="0.11429" units="cm"/>
      <inkml:brushProperty name="height" value="0.11429" units="cm"/>
    </inkml:brush>
  </inkml:definitions>
  <inkml:trace contextRef="#ctx0" brushRef="#br0">128 1 22574,'-5'0'-505,"-1"0"462,-1 0 0,3 0 0,-2 1 0,-1 0 173,0 2 0,-2 3 1,2-2-1,0 0-226,1 3 1,1 1 0,-4 0 0,1 0 0,-1-2 8,0 0 0,4 0 0,0 2-362,1 1 1,1-1-1,3 1 166,0-1 0,0 1 0,0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14.867"/>
    </inkml:context>
    <inkml:brush xml:id="br0">
      <inkml:brushProperty name="width" value="0.11429" units="cm"/>
      <inkml:brushProperty name="height" value="0.11429" units="cm"/>
    </inkml:brush>
  </inkml:definitions>
  <inkml:trace contextRef="#ctx0" brushRef="#br0">395 94 21138,'-16'0'0,"2"0"0,3 0-225,1 0 1,7 0 222,6 0 1,7 0 0,11 0 0,4-1-296,6-2 0,4 2 1,3-2-1,4 2 75,-1 1 1,4 0 0,-3 0 0,-1 0 159,-3 0 1,-3 0 0,0 0 0,1 0 50,1 0 1,1 0-1,-1 0 1,3 0 57,1 0 0,2 0 0,1-1 0,0 0 101,2-2 0,-1-1 0,-2 2 0,-2-1-14,-4 1 1,-5 1 0,-10 1-1,-3 0 22,-3 0 1,-9 0 0,-10 0 0,-11 0-212,-13 0 0,-11 0 1,-11 0-1,-4 0 147,-2 0 1,-6 0-1,0 0 1,-2 0 270,0 0 0,-2 1 0,2 2 0,1 2-35,2 0 1,5 2 0,5-2-1,10 1 310,7-1 0,10-2 0,4 2 0,5 0-697,5-1 1,6 1 0,10 2-281,7-2 0,10-3 0,8 1 0,5-2-98,6-1 0,0 0 1,5 0-1,-2-1 114,-1-2 0,1 2 0,0-2 1,-2 3 282,0 0 0,-2-1 0,2-1 1,1-1 51,0 1 0,1-2 0,-5 0 0,-1 1 109,-3-1 0,-4-2 0,-4 2 0,-7 1-12,-3-1 0,-11-3 18,-8 1 1,-16 3-1,-16 0 1,-7 2 2,-3 1 1,-12 0 0,2 0 0,-4 0 0,-2 0-1,2 0 595,2 0 1,3 0-436,3 0 0,7 3 1,10 0-1,8-2-142,7 0 1,5 2 0,8 0 0,9-1-282,9-1 1,9 2 0,15 0 0,5-2-329,7 0 1,5 0 0,-1 1 0,-1 1-124,-2-1 1,0 2 0,-8-1 0,-2-1 302,-4-2 0,-3 0 0,-1 0 0,-1 0 362,-1 0 1,-4-2 0,-5-2 0,-3 0 493,-2 0 0,-6 0 1,-5 2-397,-9-4 1,-11 2 0,-15 1 0,-7 2 25,-7 1 0,-10 0 0,-2 0 1,-2-1 73,2-1 0,-2 1 1,7-2-1,2 2 306,2 1 0,6 0 0,11 0-379,5 0 1,13 0 0,9 0 0,11 0-655,12 0 1,13 0 0,8 0 0,5 0 209,4 0 0,-4 0 0,3 0 0,-5 0-597,-4 0 1,-3 0-1,-6 0 1,-2 0 673,-2 0 1,-4 0 0,-1-1 0,-2-2 580,-2-3 0,-1 2 0,-5-2-362,-6-1 0,-4 3 1,-9-1-1,-7 1 301,-10 2 0,-7 0 0,-9 0 0,-4-1 87,-2 2 1,-3 0-1,2 1 1,-3 0 115,1 0 1,-1 0 0,5 0-310,0 0 1,6 0 0,10 0-1,4 0-64,6 0 1,10 0 0,14 0-1,12 0-821,9 0 0,10 0 0,5 0 0,3 0 81,2 0 0,0 0 0,-5 0 1,-4 0 255,-3 0 0,-4 0 0,-3 0 0,-4 0 219,-3 0 1,-3 0-1,-5 0 382,-3 0 0,-6-1 0,-6-1 0,-8-1 35,-10 1 0,-8 1 1,-11 1-1,-4 0-147,-2 0 1,-4 0 0,2 0 0,2 0 164,4 0 1,6 0 0,7 0-1,6 0-81,7 0 1,8 0 0,8 0-665,9 0 1,9 0 0,14 0-1,3 0-165,2 0 0,7 0 0,-6 0 0,-2 1 5,-2 2 0,-6-2 0,-2 2 0,-2-2 212,-3-1 0,-6 0 0,-6 0 408,-1 0 0,-7-1 0,-4-1 0,-10-1 258,-8 1 0,-12 1 0,-6 1 1,-5 0-144,-3 0 0,-3 0 0,-4 0 1,-1 0 226,-1 0 1,-7 0 0,3 0 0,-1 0-75,1 0 0,8 1 0,0 1 1,4 1 175,7-1 0,10-1 1,12-1-693,4 0 0,13 0 0,10 0 1,11 0-278,8 0 1,8-3-1,2 0 1,0 1-89,-2 1 1,-2-2 0,-3 0 0,-3 2 264,-3 0 0,-7 1 0,-2 0 0,-5 0 122,-2 0 1,-5-1 0,-4-1-1,-6-1 440,-7 1 1,-10 1-1,-8 1 1,-5 0 42,-5 0 1,-4 0 0,-3 1 0,0 1 152,-2 1 1,-1 1-1,-1-3 1,3 2-28,2-1 0,4 2 0,3 0 0,6 0-264,6-1 1,6 0 0,8-2-614,5 2 1,8-2 0,9 2 0,7-2-121,6-1 0,7-1 1,5-1-1,4-2 15,1-1 0,2 3 1,-4 0-1,-2 1 296,-3 1 0,0 0 0,-6 0 0,-3 0 300,-4 0 0,-4 0 53,-6 0 1,-12 0-1,-8 1 1,-10 0-48,-10 2 1,-7 0 0,-6-2 0,-3 1 264,0 1 1,1 1 0,-1-2 0,0 1 164,3 2 1,1-3-1,3 2 1,2-1-1,3 0-39,8 2 1,8-3-624,8 1 1,6-2 0,7-1 0,8 0-215,9 0 0,12-1 1,4-1-1,3-2-1074,2-1 1114,-6 4 1,2-4 0,-7 3 90,-2-1 1,-4 0-1,-4 3 1,-4 0 184,-3 0 1,-5-3-34,-4 1 1,-11-1-1,-11 3 1,-3 0 458,-5 0 0,-7 0 1,-1 0-1,-2 1 122,-1 1 1,-1-1 0,4 3 0,2-1 23,0 0 1,4 3-1,4-3 1,5 1 967,5 0-1802,2 3 0,11-4 1,4 3-1,9-3-326,4-2 1,6-2 0,1-1 0,0-2 318,1 0 1,-4 2 0,1-2-1,-3 1 568,-3 0 1,-1-3-202,-5 4 1,-3-2-1,-3 2 1,-5-1 125,-6 1 1,-4 1-1,-7 1 1,-2 1 26,1 2 0,-3-2 0,3 3 0,-1 0 56,-1 1 0,1 0 1,-1 1-1,0 0 171,1 2 0,3-2 0,4-2-345,4 0 0,7 2-639,7-3 1,6-1-1,11-2 1,2 0 136,0-3 0,0 1 0,-3-3 1,1 0 138,-1 1 0,-4 2 0,-2-2 0,-1 1 303,-1 0 173,-6 0 1,-2 3-1,-6 0 1,-3 0 41,-5 0 1,1 0 0,-4 0 0,0 0-153,0 0 0,-1 1 0,4 1 1,0 1-366,2-1 0,-3 2 0,2 0 41,2 0 192,4-2 1,0 6 0,-1-4-1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2:22.657"/>
    </inkml:context>
    <inkml:brush xml:id="br0">
      <inkml:brushProperty name="width" value="0.05" units="cm"/>
      <inkml:brushProperty name="height" value="0.05" units="cm"/>
    </inkml:brush>
  </inkml:definitions>
  <inkml:trace contextRef="#ctx0" brushRef="#br0">1051 0 20964,'12'0'599,"-3"0"-545,-9 0 1,-2 0 58,-5 0 63,4 0-119,-6 0 4,9 0 124,0 0-99,-9 0-30,6 0 1,-8 0 53,4 0-43,4 0 0,-8 0-5,4 0 1,2 0 23,-9 0 1,7 0 6,-7 0 1,7 0-16,-7 0 0,7 0-41,-7 0 0,7 0-36,-7 0 0,7 0 17,-7 0 1,7 0 2,-7 0 1,7 0 87,-7 0 0,7 0-23,-7 0 0,7 0-77,-7 0 1,7 0 13,-7 0 1,0 0 10,-7 0 0,7 0 9,0 0 1,7 0 14,-7 0 0,7 0-12,-7 0 0,7 0-58,-7 0 1,7 0-22,-7 0 1,7 0-18,-7 0 1,7 0 74,-7 0-14,0 0 0,-7 0 12,0 0 0,7 0-19,0 0 1,7 0 8,-7 0 0,7 0 7,-7 0 0,0 0 12,-7 0 1,7 0 17,0 0-49,9 0 22,-13 0-112,6 0 1,-9 0 70,0 0 1,7 0 19,0 0 1,7 0 5,-7 0 0,7 0 19,-7 0 0,7 0-8,-7 0 0,7 0-14,-7 0 0,7 0 6,-7 0 0,7 0-23,-7 0 0,7 0 7,-7 0 0,7 0 15,-7 0 13,9 0 0,-6 0 30,4 0 12,4 0-59,-15 0 0,13 0-11,-9 0 2,9 0 13,-4 0 1,7 0 106,-5 0-83,4 0-155,-6 0-638,9 0 326,0 0 1,-9 0 0,-3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19.613"/>
    </inkml:context>
    <inkml:brush xml:id="br0">
      <inkml:brushProperty name="width" value="0.11429" units="cm"/>
      <inkml:brushProperty name="height" value="0.11429" units="cm"/>
    </inkml:brush>
  </inkml:definitions>
  <inkml:trace contextRef="#ctx0" brushRef="#br0">86 34 26015,'0'9'-4574,"0"-1"1,0 1 3755,0 0 0,0-4 779,0 1 0,1-1 0,2 1 0,3-1 996,1-1 1,2 0 0,-1-2 58,1 0 0,-3 1-764,-1-3 0,-4-4 0,0-1-205,-3-3 1,-7 2-1,0 2 1,0-1 101,-1 0 1,2 3-1,-1-1 1,1 3 469,-1 0 0,3 0 0,2 0 0,0 3-536,2 3 0,1 2 1,3 1-1,2 2 270,1 0 1,8 0-1,-4-2 1,3 0-291,0 3 1,-1-6-1,-1 2 1,0-2-9,2-2 1,-1-2 0,-3 0 0,1-3-216,0-2 1,-4 0 13,1 3 1,-1-3 0,-1-3-516,-4-2 0,-3 0 0,-6-1 0,0 1 650,-3-1 1,2 2 0,-3 0 0,0 2 1032,3 2 1,0 0 0,2 3-446,-1 0 0,2 2-1002,1 3 1,3 1-1,6 4 1,3-1 304,1-1 1,5-3-1,0 5 0,0-2 414,1-1 1,1-2 0,-2 1 0,0-3 26,1-2 1,-5-1 0,-2 0-381,1 0 0,-4-4 0,0-2 0,-2-1-442,-1-2 0,-4 0 0,-2-2 1,-5 0 327,-3 1 0,-1-3 0,0 3 0,1 1 229,-2 3 0,1 1 0,0-1 1,2 3 987,0 3 1,2 0 0,3 0-423,-1 0 0,1 0-957,3 3 0,1-1-112,4 4 1,4 0-1,2 1 1,4 0 794,1-1 1,3-5 0,-1 3 0,-1-1 145,0 0 0,-3 0 0,-3-3-797,0 0 1,-1-4 0,0-2-510,-1-1 0,-2-2 0,-3 2 1,-1 0 625,-4 1 1,1 1-1,0-1 1,-2 1 365,-1 1 1,0 1-1,-1 1 273,1-1 0,-1 0 0,1 3 301,-1 0 1,3 0-1122,1 0 87,3 0 1,-1 0 439,6 0 599,-10 0 1,5 0 0,-9 0-514,1 0 0,2-3 586,-1 0-818,5 0 1,1 6-315,6 0 0,1 3 0,5-3 471,-1-1 1,1-2 0,0 0-365,-1 0 1,-2 0-41,-1 0 0,-3 0-320,1-3 0,-2 1 0,-2-3 550,-2 1 0,-1-1 0,-5 2 0,1 1 27,-1 1 0,3 1 0,1 0-7,-2 0 1,2 0 707,0 0 0,3 1-1129,-1 2 0,6 0 0,2 4 1,3-2 526,0-1 1,1 1 0,0-2-86,-1-1 1,1-1 222,-1-1 0,-3-1 0,-2-2-710,-2-2 0,-2-3 1,-2 0-1,-3 2 349,-1 0 1,1 1-1,0 0 1,0 1 402,-2 0 1,2 3 0,1-2 412,-2 2 0,0 2-351,2 2 0,1-1 1,4 4-759,0 0 0,0-1 0,1 0 0,2 0 13,2-1 0,3-1 0,0 2 421,1-1 1,-3-2 790,-1-2 1,0 0-1692,1-3 0,-2 1 1,-4-4-1579,0-1 0,-3 3-568,0-2 2847,0 0 1,3 2 0,0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44.204"/>
    </inkml:context>
    <inkml:brush xml:id="br0">
      <inkml:brushProperty name="width" value="0.05" units="cm"/>
      <inkml:brushProperty name="height" value="0.05" units="cm"/>
    </inkml:brush>
  </inkml:definitions>
  <inkml:trace contextRef="#ctx0" brushRef="#br0">0 7620 20609,'0'5'3431,"0"-1"1227,0-4-4230,0-8 0,0 5-258,1-5 0,-1 1 78,0-2 1,0 4-64,0-1 0,0 0-84,0-2 1,0 2 0,1 0 497,-1 0 0,0 1-494,0-1 1,0 3 4,0-2 0,0-1-74,0-3 0,0 4-36,0-1 0,0 3 0,1-2 0,-1-1 0,0-3 0,0 4 0,0-1 0,0 0 0,0-2 0,0-1 0,1 3 0,-1 1 0,0 2 0,0-3 0,0 0 0,0-2 0,0-1 0,0 1 0,0-4 0,1 1 0,-1 1 0,0 0 0,0 2 0,0-1 0,0 3 0,1 1 0,-1-2 0,0 2 0,0 0 0,0-1 0,0-3 0,0 1 0,0 2 0,0 0 0,1 0 0,-1 1 0,0-1 0,0 0 0,0-2 0,0 0 0,0-1 0,0 3 0,0 1 0,1-2 0,-1 0 0,0-2 0,0 0 0,0 1 0,0-1 0,0 1 0,1-1 0,-1 1 0,0-1 0,0 1 0,0 2 0,0 0 0,0 0 0,1-2 0,-1-1 0,0 1 0,0-1 0,0 1 0,0-1 0,0 1 0,1 2 0,-1 0 0,0 1 0,0-7 0,0-5 0,0 3 0,1-6 0,-1 7 0,0 3 0,0 2 0,0-1 0,1 1 0,-1-1 0,0 1 0,0-1 0,0 3 0,0 1 0,0-2 0,1-1 0,-1 0 0,0 2 0,0 0 0,0 0 0,0-2 0,0 0 0,0-1 0,1 1 0,-1-1 0,0 1 0,0-1 0,0 0 0,0 1 0,0-1 0,1 1 0,-1-1 0,0 1 0,0-1 0,0 4 0,0-1 0,0-1 0,0 2 0,1 0 0,-1-2 0,0 0 0,0-2 0,0 0 0,0 1 0,0-1 0,1 0 0,-1-3 0,0-6 0,0 5 0,1-1 0,-1 3 0,0 3 0,0-1 0,0 1 0,0-1 0,1 1 0,-1-1 0,0 1 0,0-1 0,0 1 0,0-1 0,0 0 0,1 1 0,-1-1 0,0 1 0,0-1 0,0 1 0,0-1 0,0 1 0,1 2 0,-1 0 0,0 0 0,0-2 0,0 0 0,0-1 0,0 0 0,0 1 0,1-1 0,-1 1 0,0 2 0,0 0 0,0 0 0,0 1 0,0-1 0,0 0 0,0 1 0,1-1 0,-1 1 0,0-4 0,0 3 0,0 1 0,0-5 0,0-6 0,1 5 0,-1-6 0,0 4 0,0 2 0,1 1 0,-1-1 0,0 2 0,0 0 0,0 1 0,0-1 0,1 1 0,-1-1 0,0 0 0,0 1 0,0-1 0,0 1 0,0-1 0,0 4 0,1-1 0,-1-1 0,0 0 0,0-2 0,0 1 0,0-1 0,0 3 0,0 1 0,1-2 0,-1-1 0,0 0 0,0-1 0,0 1 0,0-1 0,0 1 0,1 2 0,-1 0 0,0 0 0,0-2 0,0 0 0,0-1 0,0 1 0,1-1 0,-1 0 0,0-3 0,0 3 0,0-3 0,0 3 0,1 0 0,-1 1 0,0-1 0,0 1 0,0-1 0,0 1 0,0-1 0,1 1 0,-1-1 0,0 1 0,0 2 0,0 0 0,0 0 0,0-2 0,1 0 0,-1-1 0,0 3 0,0 1 0,0-2 0,0-1 0,0 3 0,0-1 0,0-1 0,1 0 0,-1-2 0,0 1 0,0 2 0,0 0 0,0 0 0,0-2 0,0 0 0,1-1 0,-1 0 0,0 1 0,0-1 0,0 4 0,0-1 0,0-1 0,0 0 0,1-2 0,-1 1 0,0-1 0,0 1 0,0-1 0,0 1 0,1-1 0,-1 1 0,0-1 0,0 1 0,0-1 0,0 0 0,0 1 0,1-1 0,-1 1 0,0-1 0,0 1 0,0-1 0,0 1 0,0-1 0,1 1 0,-1 2 0,0 0 0,0 0 0,0-2 0,0 2 0,0 1 0,0-2 0,1 0 0,-1-2 0,0 0 0,0 1 0,0-1 0,0 1 0,0-1 0,1 1 0,-1-1 0,0 1 0,0-1 0,0 1 0,0-1 0,0 3 0,0 1 0,1-2 0,-1-1 0,0 0 0,0-1 0,0 1 0,0-1 0,0 1 0,1-1 0,-1 1 0,0-1 0,0 1 0,0-1 0,0 1 0,1-2 0,-1-1 0,0 1 0,0-1 0,0 1 0,0 2 0,1 2 0,-1 1 0,0-2 0,0-1 0,0 0 0,0-1 0,0 1 0,0-1 0,1 4 0,-1-1 0,0-1 0,0 0 0,0-2 0,0 1 0,0-1 0,1 1 0,-1-1 0,0 3 0,0 1 0,0-2 0,0-1 0,0 0 0,0-1 0,1 1 0,-1 2 0,0 1 0,0-2 0,0-1 0,0 3 0,0-1 0,0-1 0,0 0 0,1 1 0,-1 0 0,0 0 0,0-2 0,0 0 0,0-1 0,0 1 0,1-3 0,-1-3 0,0 3 0,0-3 0,0 4 0,1 1 0,-1 1 0,0-1 0,0 1 0,0-1 0,0 3 0,0 1 0,0-2 0,1 2 0,-1 0 0,0-2 0,0 2 0,0 0 0,0-2 0,0 2 0,0 0 0,0-2 0,0 2 0,1-1 0,-1 0 0,0-2 0,0 0 0,0-1 0,0 3 0,0 1 0,0-2 0,1-1 0,-1 3 0,0-1 0,0-1 0,0 0 0,0-2 0,0 1 0,0 2 0,0 0 0,1 0 0,-1-2 0,0 0 0,0-1 0,0 1 0,0-1 0,0 0 0,1 1 0,-1-3 0,0-3 0,0 4 0,0-4 0,1 3 0,-1 3 0,0-1 0,0 1 0,0 2 0,0 0 0,0 0 0,0 1 0,1-1 0,-1-1 0,0 3 0,0-2 0,0-1 0,0 0 0,0-2 0,0 1 0,1-1 0,-1 1 0,0 2 0,0 0 0,0 0 0,0-2 0,0-1 0,0 1 0,1 2 0,-1 0 0,0 0 0,0 2 0,0-4 0,0 3 0,0-3 0,0 0 0,1-1 0,-1 1 0,0-1 0,0 1 0,0-1 0,0 1 0,0-1 0,1 0 0,-1 4 0,0-1 0,0-1 0,0 0 0,0-2 0,0 1 0,0-2 0,1-1 0,-1 1 0,0-1 0,0 2 0,0 0 0,0 0 0,1 1 0,-1-1 0,0 1 0,0-1 0,0 3 0,0 1 0,0-2 0,1 0 0,-1-2 0,0 1 0,0-1 0,0 0 0,0 4 0,0-1 0,0-1 0,1 3 0,-1-2 0,0-1 0,0 3 0,0-2 0,0-1 0,0 0 0,0-2 0,0 1 0,1 2 0,-1 0 0,0 0 0,0-2 0,0-1 0,0 1 0,0 2 0,0 1 0,1-2 0,-1-1 0,0 0 0,0-1 0,0 1 0,0-1 0,0 4 0,0-1 0,1-1 0,-1 0 0,0-2 0,0 1 0,0-1 0,0 0 0,1-3 0,-1 6 0,0-3 0,0 1 0,0 1 0,0-2 0,0 1 0,0 2 0,1 0 0,-1 0 0,0 1 0,0-1 0,0 0 0,0-2 0,0 0 0,0-1 0,0 3 0,1 1 0,-1-2 0,0-1 0,0 0 0,0-1 0,0 4 0,0-1 0,0-1 0,1 0 0,-1-2 0,0 1 0,0 2 0,0 0 0,0 0 0,0-2 0,0-1 0,1 1 0,-1-1 0,0 1 0,0-1 0,0 1 0,0-1 0,1 1 0,-1-1 0,0 1 0,0-1 0,0 1 0,0-1 0,0 3 0,0 1 0,1-2 0,-1 2 0,0-1 0,0-4 0,0 4 0,0-2 0,0 0 0,0 1 0,1-2 0,-1 1 0,0-1 0,0 1 0,0-1 0,0 1 0,0-1 0,1 1 0,-1-1 0,0 0 0,0 1 0,0-1 0,0 1 0,1-1 0,-1 1 0,0-1 0,0 4 0,0-1 0,0-1 0,0 0 0,0-2 0,1 1 0,-1-1 0,0 1 0,0-1 0,0 1 0,0-1 0,0 0 0,1 1 0,-1-1 0,0 1 0,0 2 0,0 1 0,0-2 0,0-1 0,1 0 0,-1-1 0,0 1 0,0-1 0,0 1 0,0-1 0,0 0 0,1-3 0,-1 6 0,0-3 0,0 1 0,0 1 0,0-2 0,0 1 0,1-1 0,-1 1 0,0-1 0,0 1 0,0-1 0,0 1 0,0-1 0,1 3 0,-1 1 0,0-2 0,0-1 0,0 3 0,0-1 0,0-1 0,0 0 0,1-2 0,-1 1 0,0-1 0,0 1 0,0-1 0,0 1 0,0-1 0,1 1 0,-1-1 0,0 0 0,0 1 0,0-1 0,0 1 0,0-1 0,1 1 0,-1-1 0,0 1 0,0-1 0,0 1 0,0-1 0,1 1 0,-1-1 0,0 0 0,0 1 0,0-1 0,0 1 0,0-1 0,1 1 0,-1-1 0,0 1 0,0-1 0,0 4 0,0-1 0,0-1 0,0 0 0,1 1 0,-1 0 0,0 0 0,0-2 0,0 2 0,0 1 0,0-2 0,0-1 0,0 0 0,1-1 0,-1 1 0,0-1 0,0 1 0,0-1 0,0 1 0,1-1 0,-1 3 0,0 1 0,0-2 0,0-1 0,0 0 0,0-1 0,0 1 0,1-1 0,-1 1 0,0-1 0,0 1 0,0-1 0,0 1 0,0 2 0,1 0 0,-1 0 0,0-2 0,0-1 0,0 1 0,0-1 0,0 4 0,0-1 0,1-1 0,-1 0 0,0-2 0,0 1 0,0-1 0,0 1 0,0-1 0,1 1 0,-1-1 0,0 1 0,0-1 0,0 1 0,0-1 0,0 1 0,1-1 0,-1 0 0,0 1 0,0-1 0,0 1 0,0-1 0,0 1 0,1-1 0,-1 1 0,0-1 0,0 1 0,0-1 0,0 1 0,1-1 0,-1 3 0,0 1 0,0-2 0,0-1 0,0 3 0,0-1 0,0-1 0,0 0 0,1-2 0,-1 1 0,0-1 0,0 1 0,0-1 0,0 1 0,0-1 0,1 1 0,-1-1 0,0 0 0,0 1 0,0-1 0,0 1 0,1-1 0,-1 1 0,0-1 0,0 1 0,0-1 0,0 1 0,0-1 0,1 1 0,-1-1 0,0 0 0,0 1 0,0-1 0,0 1 0,0-1 0,1 1 0,-1-1 0,0 1 0,0-1 0,0 1 0,0-1 0,0 1 0,1 2 0,-1 0 0,0 0 0,0-2 0,0 0 0,0-1 0,0 1 0,1-1 0,-1 0 0,0 1 0,0-1 0,0 1 0,0-1 0,0 1 0,1-1 0,-1 1 0,0-1 0,0 1 0,0-1 0,0 1 0,0-1 0,1 1 0,-1-1 0,0 1 0,0-1 0,0 0 0,0 1 0,1-1 0,-1 1 0,0 2 0,0 0 0,0 0 0,0-2 0,0 0 0,0-1 0,1 1 0,-1-1 0,0 1 0,0-1 0,0 0 0,0 1 0,0-1 0,1 1 0,-1-1 0,0 1 0,0-1 0,0 1 0,0-1 0,0 1 0,1-1 0,-1 1 0,0-1 0,0 1 0,0-1 0,0 1 0,1-1 0,-1 0 0,0 1 0,0-1 0,0 1 0,0-1 0,0 1 0,1-1 0,-1 1 0,0-1 0,0 1 0,0-1 0,0 1 0,0-1 0,1 1 0,-1-1 0,0 1 0,0-1 0,0 0 0,0 1 0,1-1 0,-1 1 0,0-1 0,0 1 0,0-1 0,0 1 0,0-1 0,1 1 0,-1-1 0,0 1 0,0-1 0,0 1 0,0-1 0,0 1 0,1-1 0,-1 1 0,0-1 0,0 0 0,0 1 0,0-1 0,0 1 0,1-1 0,-1 1 0,0-1 0,0 1 0,0-1 0,0 1 0,1-1 0,-1 1 0,0-1 0,0 1 0,0-1 0,0 1 0,0-1 0,1 0 0,-1 1 0,0-1 0,0 1 0,0-1 0,0 1 0,0-1 0,1 1 0,-1-1 0,0 1 0,0-1 0,0 1 0,0-1 0,1 1 0,-1-1 0,0 1 0,0-1 0,0 1 0,0-1 0,0 1 0,1-1 0,-1 1 0,0-1 0,0 0 0,0 1 0,0-1 0,0 1 0,1-1 0,-1 1 0,0-1 0,0 1 0,0 2 0,0 0 0,0 0 0,0-2 0,1 0 0,-1-1 0,0 1 0,0-1 0,0 1 0,0-1 0,1 1 0,-1-1 0,0 1 0,0-1 0,0 1 0,0-1 0,0 0 0,1 1 0,-1-1 0,0 1 0,0 2 0,0 1 0,0-2 0,0-1 0,0 0 0,1-1 0,-1 1 0,0-1 0,0 1 0,0-1 0,0 1 0,1-1 0,-1 4 0,0-1 0,0-1 0,0 2 0,0 0 0,0-2 0,0 2 0,0 0 0,0-2 0,1 0 0,-1-2 0,0 0 0,0 1 0,0 2 0,0 1 0,0 3 0,0-2 0,0 4 0,0-4 0,0 3 0,0-2-529,0 6 1,0 6 523,0 5 0,0 9 1,-1 4-1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8:05.733"/>
    </inkml:context>
    <inkml:brush xml:id="br0">
      <inkml:brushProperty name="width" value="0.08571" units="cm"/>
      <inkml:brushProperty name="height" value="0.08571" units="cm"/>
    </inkml:brush>
  </inkml:definitions>
  <inkml:trace contextRef="#ctx0" brushRef="#br0">42 273 7156,'12'0'326,"-3"0"1,-9-2-375,0-5 31,0 5 59,0-17 1,0 14 19,0-9-12,0 10 1,0-8 74,0 5 80,0-5 55,0-9-156,0 0 1,-2 0-40,-5 0 0,5 0-84,-5 0 0,4 7 0,1 3-859,-5 1 878,5-6 0,-17 14 0,7-8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8:06.552"/>
    </inkml:context>
    <inkml:brush xml:id="br0">
      <inkml:brushProperty name="width" value="0.08571" units="cm"/>
      <inkml:brushProperty name="height" value="0.08571" units="cm"/>
    </inkml:brush>
  </inkml:definitions>
  <inkml:trace contextRef="#ctx0" brushRef="#br0">126 357 8108,'0'-14'0,"0"0"-150,0 10-695,0-15 880,0 17 185,0-8-72,0 1 0,0 4-14,0-9 1,0 7 180,0-7-13,0 10-244,0-15 1,0 7-34,0-9 0,0 7 1,0 0 0,-2 0 0,-3-7 0,-4 0-7,-3 0 1,8 7 0,-6 3 0,3-1-202,0 0 1,-9 8 181,2-3 0,-5-5 0,-2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4:15.518"/>
    </inkml:context>
    <inkml:brush xml:id="br0">
      <inkml:brushProperty name="width" value="0.11429" units="cm"/>
      <inkml:brushProperty name="height" value="0.11429" units="cm"/>
    </inkml:brush>
  </inkml:definitions>
  <inkml:trace contextRef="#ctx0" brushRef="#br0">110 58 26987,'0'-5'-1967,"-1"0"1,0 1 0,-1 1 0,-1-1 0,-1-1 1841,-1 0 0,2 1 0,-1 1 1,0 1 1352,0-1-950,1 1 0,-2 0 0,1 2 0,0 0 243,-1 0 0,-1 0 0,1 0 0,0 1 249,0 0 1,-1 0 0,-1 1-142,0 1 0,1-2 0,2 2-629,0-1 0,3 2 341,-1 0 1,5-1-1,1 0-260,3-1 0,2 0 0,-2-2 0,1 0-46,2 0 1,-1 0-1,0 0 1,-1 0 90,0 0 1,-1-2-1,-2 0 1,1-1-136,-1 1 0,0-2 1,0 2-1,1 0-44,-1-1 1,-2 0 0,1 1 0,-1 0 206,0 0 0,1 1 0,-1-2-37,0 1 0,-1-1 0,3 2 2858,-2-1-2611,-2 1 0,1 1 644,-4 0-1115,-1 0 0,-1 0 111,0 2 0,2-1-834,2 3 0,2-3 0,2 1 581,0-2 0,0 0 0,-1 0 336,1 0 1,1 0-357,0 0 0,1 0 389,-1 0 0,-2 0-185,1 0 1,-2 0 58,1 0 1,-2 0-364,1-2 1889,-1 1-1529,-1-1-1841,0 0-72,0 1-402,0-1 1584,0 6 0,0-2 1,0 3-98,2 0 0,-1-3 0,3 1 522,0-1 1,-1-1-1,0 1 69,1 0 1,1-1 126,0 3 0,0-2 704,-2 1 0,1-1-161,-2 1 1,0-1-69,0-1 0,0 0 0,3 1 98,-2-1 0,1 1 1,1-1 415,0 0 0,0 0-324,1 1-237,-1-2-216,0 3 1,0-3 304,1 2 0,-3 0-172,1 0 0,-1 0 118,2-2 1,-1 2-477,-1-1 1,-1 1-1011,2-2 1381,-3 0 286,1 0-1123,-2 2 1,1-1-34,0 1 1,0-1-541,1 1 116,-2-2 550,0 3-388,0-1-165,0-2 1,0 3-511,-2-3 3102,1 0-764,-3 0 0,3-1-454,-1-1 1,1 2 201,-1-2-627,2 2 633,-2 0 1552,2-3-2550,0 3-567,0-3 1,-1 2-1394,-1-1 2244,2 0 0,-3 1-124,3 0 0,0 0 313,-2-1 1,1 2-1620,-1-3 1575,0 3 0,-1-2-79,-2 2 1,-1 0 0,1 0 0,-1 0 504,-1 2 209,1-2 1,-6 5 0,1-2-1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4:18.357"/>
    </inkml:context>
    <inkml:brush xml:id="br0">
      <inkml:brushProperty name="width" value="0.11429" units="cm"/>
      <inkml:brushProperty name="height" value="0.11429" units="cm"/>
    </inkml:brush>
  </inkml:definitions>
  <inkml:trace contextRef="#ctx0" brushRef="#br0">1299 48 13905,'-2'-3'0,"-1"1"0,-3 0 653,-1 0 1,1 0-1,-3 2 1,0 0 0,-1 0-172,2-2 0,-4 1 0,2 0 1,-2 0-1,0 1 0,-1 0 1,1 0-1,0 0 0,-1 0 1,0 0-1,-2 0 0,0 0 1,-1 0 240,0 0 1,1 0 0,-2 0-423,0 0 0,2 0 0,-1 0 0,2 0-70,0 0 1,2 0-1,3 0 1,2 0 37,2 0 1,0 0-605,1-2 1,3 1 0,5-1 0,3 2 452,2 0 1,5 0 0,1 0 0,2 0-207,2 0 0,-2 0 1,2 0-1,0 0-165,-1 0 1,2 0-1,1 0 1,-1 0 186,-1 0 0,2-2 1,-3 0-1,1 1 110,-1 1 0,-2-1 1,-1 0-1,-1-1 167,-2 1 1,-1-1-1,-2 0 103,-2 1 0,-2 0 0,-2-1-197,-3 1 0,-3-2 0,-4 2 0,-2-1-55,-1 1 0,-3 1 0,-1 0 0,-3 0-163,-2 0 1,-2 0-1,-2 1 1,1 1 134,-1-1 1,0 2-1,-1-2 1,-1 1 81,1 0 1,-1-1 0,-1 1 0,0 0-3,2 0 1,-1 1-1,2-1 1,1 0-79,0 0 1,2-1-1,0 1 1,4-1-37,1 0 1,0 0 0,4 1-1,0-2 628,2 0 1,4 0-857,0 0 0,4 0 0,3 0 0,5 0-7,4 0 0,3 0 0,3 0 0,1 0 44,1 0 0,4 0 0,-1 0 0,0 0 56,0 0 0,0 0 0,-4 0 0,0 0 183,-1 0 1,-4 0 0,-1 0-1,-4 0 60,-2 0 1,-4 0-1,-4 0-70,-5-2 0,-7 1 0,-5 0 0,-5 0-59,-4 1 1,-1 0 0,-3 0 0,0 0 92,0 0 1,0 2-1,1 0 1,0-1 235,-1-1 0,-1 1 0,3 0 0,3 1 44,1-1 1,4 0 0,0-1 0,3 0-121,3 0 0,3 0 1,4 0-1,2 0-102,2 0 1,3 0 0,4 0-802,4 0 1,6 0 0,2 0 0,3 0 329,2 0 0,2-1 0,0 0 1,2-1 225,-1 1 0,3-1 0,-2 0 0,-1 0 207,-1 0 1,-2 1 0,-1-1 0,-3 1 339,-3 0 1,0 0-246,-5-1 1,-6 2 0,-5 0 0,-6 0-131,-5 0 0,-3 2 0,-5 1 0,-1 0-11,0 1 0,-2-2 1,2 1-1,-1-1 80,0 1 0,0 0 0,2 1 0,1-2 280,-2 0 1,5 0 0,0 1 0,4-1-47,3-1 0,3 0-513,2-1 1,5 1-1,4 1-227,4-1 0,8 0 0,4-2 0,3 0-35,2-1 0,2 1 0,-1 1 1,2-1 139,-2-1 1,1 2 0,-3-2 0,-1 1 268,-1 1 1,-3 0 0,0 0 0,-2 0 19,-3 0 0,-6 1 1,-3 0-60,-3 1 1,-10 2-1,-7-1 1,-4 2-10,-6 0 1,-2 1-1,-4-1 1,-1 0 93,-1 0 1,-3 2 0,2 0 0,-1 0 407,1-1 1,1-1 0,3 0 0,2 0 38,3 1 0,2-2 0,5 0 1,3 0-189,3 0 0,5-1 0,4 0 1,2 1-941,3 1 1,4 0 0,4-1 0,4-1 417,3 1 1,4-1 0,4 1-1,1-1-544,0 0 0,-1 2 1,-2-2-1,-1 2 137,0 0 0,-5 1 1,-2-1-1,-3-1 76,-1 0 1,-4 2-1,-4 0 1,-4-1 556,-4 1 0,-7 0 1,-3 1-1,-1-1 465,-2-1 1,-5 0 0,2-2 0,0 2 5,-1 0 0,2 1 0,-2-2 0,1 0 540,3 0 0,2-2 0,3 0 0,2 1-529,2-2 0,2 0 0,3 0-567,1 1 1,2 0-1,2 0 1,2-1-262,3 0 0,5 0 1,2 0-1,1 0 387,1 1 0,1-1 1,-1-1-1,2 1-511,1 1 1,-1-2 0,-1 2-1,0-1 208,0 1 1,0-2-1,-2 3 1,-1-1 175,-1-1 0,-3 2 1,-3-2-1,-1 1-470,-1 1 0,-1 0 0,-5 2 0,-3-1 803,-2 0 0,-6 3 0,0-1 0,-2-1 56,1 1 0,-2 0 1,-1-1-1,1 0 113,0 0 0,1 1 0,0-1 0,0-1-95,2 0 1,0 1 0,3-2-1,1 0 49,1 1 1,2-3-1,2 2-472,1 0 0,2 0-557,1-1 1,3 0 0,5-2 0,0 0 947,1 0 0,3 0 0,-2 0 0,2 0-537,1 0 0,1-1 0,0 0 0,-1-1 77,-1 1 0,0 0 0,-2 0 0,0-1 124,-1 1 1,-1 0 0,-1 1 41,0 0 1,-2 0 0,-3 0-11,-3 0 1,-3 0-1,-1 0 1,-2 0 93,-3 0 0,1 2 0,-3 1 0,1 1 677,2-1 0,-2-1 0,1 1 0,1 0-516,1 0 0,1-2 1,2 1 149,1 1-454,0-3 0,3 3 0,4-3-248,4 0 1,0 0 0,4 0 0,1 0 56,-1 0 0,3 0 0,-1-1 0,0 0 140,-1-1 1,-1 0 0,1 2 0,-1 0 82,-2-2 0,0 1-113,0 0 0,-2 0 148,-1 1 1,-5 0 0,-2 1 0,-2 0-79,-2 1 0,-2 1 55,0-1 1,-1 2 0,0-1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21.420"/>
    </inkml:context>
    <inkml:brush xml:id="br0">
      <inkml:brushProperty name="width" value="0.11429" units="cm"/>
      <inkml:brushProperty name="height" value="0.11429" units="cm"/>
    </inkml:brush>
  </inkml:definitions>
  <inkml:trace contextRef="#ctx0" brushRef="#br0">1 154 20364,'6'0'472,"-1"0"1,-2 0-388,3 0 1,-3 0 0,2 0-56,2 0 0,-2 0 47,0 0 1,1-1 0,3-1 251,-1 0 0,-2-1 1,0 3-324,0 0 1,2-1 246,0-2 1,1 2 101,-1-2 1,-2 1 595,0-1-427,-4 3 0,2-4-195,-1 4 1,1-1 0,3-1-155,-2-1 1,-2 0-1,3 3-540,0 0 1,-1-1 736,1-2 0,-3 2-237,2-1 0,-2 1 0,3 1-204,1 0 1,-1-1 0,1-1 134,-1-1 1,-4 0-221,4 3 1,-1-1-180,0-2 438,3 2 345,-3-6 1,0 5-337,1-4 0,-1 3 90,1-2 243,1 3-388,-2-6 1,1 6-6,-1-3 21,-3 3 1,2-3-699,-4 2-1261,0 2-40,0-6 1304,4 6 0,-2-4 524,3 2 0,-2 2 64,3-2 1,-4 1 0,2 1-537,-1-2-349,-2 0 0,3 2 694,-4-2 0,0-2 0,0-3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23.343"/>
    </inkml:context>
    <inkml:brush xml:id="br0">
      <inkml:brushProperty name="width" value="0.11429" units="cm"/>
      <inkml:brushProperty name="height" value="0.11429" units="cm"/>
    </inkml:brush>
  </inkml:definitions>
  <inkml:trace contextRef="#ctx0" brushRef="#br0">17 128 16496,'0'-4'-4013,"0"0"3277,0 4 3004,0-4-2438,0 3 181,0-3 114,0 1-226,0 2 0,0-4-876,0 2 1097,0 2 22,0-3-949,0 0 1053,0 4-186,0-8 0,1 4 175,2-2 1,-2-1-187,2 1 1,-2 1-79,-1 0 0,0-1-169,0-2 0,0 2-357,0 0 0,-3 3 0,-1-1-365,-1 0 1013,3 1 1,-5-1 0,2-1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24.162"/>
    </inkml:context>
    <inkml:brush xml:id="br0">
      <inkml:brushProperty name="width" value="0.11429" units="cm"/>
      <inkml:brushProperty name="height" value="0.11429" units="cm"/>
    </inkml:brush>
  </inkml:definitions>
  <inkml:trace contextRef="#ctx0" brushRef="#br0">60 94 23873,'6'-4'-751,"0"1"800,-1-2 1,1 3 23,0-3 1,-4-1-585,0-3 0,-2 5 1,-2 0-1,-1 1 0,-1-1 274,0-1 1,-3 4 0,3-3 110,-1 0 0,-3 2 1,3-3-177,-3 2 1,1-1-1,0 2 1,1-1-503,0 1 0,1 1 697,-1 1 0,4-4 1,-2 0-1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25.010"/>
    </inkml:context>
    <inkml:brush xml:id="br0">
      <inkml:brushProperty name="width" value="0.11429" units="cm"/>
      <inkml:brushProperty name="height" value="0.11429" units="cm"/>
    </inkml:brush>
  </inkml:definitions>
  <inkml:trace contextRef="#ctx0" brushRef="#br0">103 95 24407,'-4'-4'-2184,"0"2"328,4-4 0,0 4 923,0-4 0,0 3 594,0-3 0,0 3 0,-1-1 0,-1-1 185,-1 0 0,-4 2 1,2-1 11,-3 0 0,0-2 0,-1 3 131,1 1 1,-1-1-1,0 0-1857,1 1 1954,3 1 1,-2 1-1,2 0 1</inkml:trace>
  <inkml:trace contextRef="#ctx0" brushRef="#br0" timeOffset="1">103 69 25583,'3'-6'-581,"0"1"0,1 3 0,-2-2-513,0 0 0,1 2 412,-3-3 0,-1 2 1,-1-2 526,-4 1 0,1 1 1,-1 1-1,0-2 4,-2-1 1,0 3 0,0-2 0,1 2-129,2-1 0,-1 0 0,-2 3 315,-1 0-2201,4 0 2138,1 0 1,4 4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3:24.942"/>
    </inkml:context>
    <inkml:brush xml:id="br0">
      <inkml:brushProperty name="width" value="0.05" units="cm"/>
      <inkml:brushProperty name="height" value="0.05" units="cm"/>
    </inkml:brush>
  </inkml:definitions>
  <inkml:trace contextRef="#ctx0" brushRef="#br0">30846 1 32767,'21'0'0,"-7"0"0,0 0 0,2 0 0,3 0 0,-5 0 0,0 0 0,-10 0 0,6 0 0,-10 0 0,0 0 0,-10 0 0,6 0 0,-10 0 0,-3 0 0,6 0 0,-3 0 0,0 0 0,-7 0 0,0 0 0,0 0 0,0 0 0,0 0 0,0 0 0,0 0 0,7 0 0,0 0 0,-3 0 0,6 0 0,-3 0 0,-3 0 0,-1 0 0,-3 0 0,0 0 0,0 0 0,0 0 0,7 0 0,0 0 0,0 0 0,-7 0 0,7 0 0,0 0 0,-3 0 0,6 0 0,-3 0 0,0 0 0,-7 0 0,7 0 0,0 0 0,-3 0 0,6 0 0,-3 0 0,0 0 0,-7 0 0,7 0 0,0 0 0,0 0 0,-7 0 0,0 0 0,7 0 0,0 0 0,-3 0 0,6 0 0,-3 0 0,-3 0 0,6 0 0,-3 0 0,0 0 0,-7 0 0,0 0 0,0 0 0,7 0 0,0 0 0,7 0 0,-7 0 0,7 0 0,-7 0 0,0 0 0,0 0 0,0 0 0,-3 0 0,8 0 0,-10 0 0,5 0 0,3 0 0,-3 0 0,-3 0 0,6 0 0,-3 0 0,7 0 0,-7 0 0,7 0 0,-7 0 0,-3 0 0,6 0 0,-3 0 0,0 0 0,-7 0 0,7 0 0,0 0 0,0 0 0,-7 0 0,7 0 0,0 0 0,0 0 0,-7 0 0,7 0 0,0 0 0,7 0 0,-7 0 0,0 0 0,-7 0 0,7 0 0,0 0 0,0 0 0,-7 0 0,7 0 0,0 0 0,0 0 0,-7 0 0,7 0 0,0 0 0,-3 0 0,-1 0 0,-3 0 0,0 0 0,0 0 0,0 0 0,0 0 0,0 0 0,7 0 0,0 0 0,-3 0 0,-1 0 0,-3 0 0,0 0 0,0 0 0,0 0 0,0 0 0,0 0 0,0 0 0,0 0 0,0 0 0,0 0 0,0 0 0,0 0 0,0 0 0,7 0 0,0 0 0,0 0 0,-7 0 0,7 0 0,0 0 0,7 0 0,-7 0 0,0 0 0,-7 0 0,7 0 0,0 0 0,0 0 0,-7 0 0,0 0 0,0 0 0,7 0 0,0 0 0,-3 0 0,6 0 0,-3 0 0,-3 0 0,6 0 0,-3 0 0,0 0 0,-7 0 0,7 0 0,0 0 0,-3 0 0,6 0 0,-3 0 0,-3 0 0,6 0 0,-3 0 0,-3 0 0,6 0 0,-3 0 0,-3 0 0,6 0 0,-3 0 0,0 0 0,-7 0 0,7 0 0,0 0 0,7 0 0,-7 0 0,7 0 0,-7 0 0,7 0 0,-7 0 0,7 0 0,-7 0 0,-3 0 0,6 0 0,-3 0 0,7 0 0,-7 0 0,7 0 0,-7 0 0,7 0 0,-7 0 0,7 0 0,-7 0 0,7 0 0,-7 0 0,7 0 0,-7 0 0,7 0 0,-7 0 0,7 0 0,-7 0 0,7 0 0,-7 0 0,0 0 0,-7 0 0,7 0 0,0 0 0,0 0 0,-7 0 0,7 0 0,0 0 0,7 0 0,-7 0 0,0 0 0,-7 0 0,7 0 0,0 0 0,-3 0 0,6 0 0,-3 0 0,7 0 0,-7 0 0,0 0 0,-7 0 0,7 0 0,0 0 0,7 0 0,-7 0 0,-3 0 0,6 0 0,-3 0 0,7 0 0,-7 0 0,0 0 0,-7 0 0,7 0 0,0 0 0,0 0 0,-7 0 0,7 0 0,0 0 0,7 0 0,-7 0 0,7 0 0,-7 0 0,0 0 0,-7 0 0,7 0 0,0 0 0,7 0 0,-7 0 0,0 0 0,-7 0 0,0 0 0,0 0 0,0 0 0,7 0 0,0 0 0,-3 0 0,-1 0 0,-3 0 0,0 0 0,0 0 0,0 0 0,0 0 0,0 0 0,0 0 0,0 0 0,0 0 0,7 0 0,0 0 0,-3 0 0,6 0 0,-3 0 0,-3 0 0,6 0 0,-3 0 0,0 0 0,-7 0 0,7 0 0,0 0 0,-2 0 0,4 0 0,-2 0 0,-2 0 0,-3 0 0,-2 0 0,0 0 0,0 0 0,0 0 0,0 0 0,0 0 0,7 0 0,0 0 0,-2 0 0,-3 0 0,-2 0 0,0 0 0,0 0 0,0 0 0,0 0 0,0 0 0,7 0 0,0 0 0,-2 0 0,4 0 0,-2 0 0,-2 0 0,4 0 0,-2 0 0,-2 0 0,4 0 0,-2 0 0,-2 0 0,-3 0 0,-2 0 0,0 0 0,7 0 0,0 0 0,-2 0 0,-3 0 0,-2 0 0,0 0 0,0 0 0,0 0 0,0 0 0,0 0 0,0 0 0,0 0 0,0 0 0,0 0 0,0 0 0,0 0 0,7 0 0,0 0 0,-2 0 0,-3 0 0,-2 0 0,0 0 0,0 0 0,0 0 0,0 0 0,7 0 0,0 0 0,-2 0 0,-3 0 0,5 0 0,0 0 0,-2 0 0,-3 0 0,-2 0 0,0 0 0,0 0 0,0 0 0,0 0 0,0 0 0,0 0 0,7 0 0,0 0 0,-2 0 0,-3 0 0,-2 0 0,0 0 0,7 0 0,0 0 0,-2 0 0,-3 0 0,-2 0 0,0 0 0,0 0 0,7 0 0,0 0 0,-2 0 0,4 0 0,-2 0 0,-2 0 0,-3 0 0,-2 0 0,0 0 0,0 0 0,0 0 0,7 0 0,0 0 0,0 0 0,-7 0 0,0 0 0,0 0 0,0 0 0,0 0 0,0 0 0,0 0 0,0 0 0,0 0 0,0 0 0,0 0 0,7 0 0,0 0 0,-2 0 0,-3 0 0,-2 0 0,0 0 0,0 0 0,0 0 0,7 0 0,0 0 0,-2 0 0,-3 0 0,-2 0 0,0 0 0,0 0 0,0 0 0,0 0 0,0 0 0,0 0 0,0 0 0,0 0 0,0 0 0,0 0 0,0 0 0,0 0 0,7 0 0,0 0 0,-2 0 0,-3 0 0,-2 0 0,0 0 0,0 0 0,0 0 0,0 0 0,0 0 0,0 0 0,7 0 0,0 0 0,-2 0 0,4 0 0,-2 0 0,0 0 0,-7 0 0,0 0 0,0 0 0,0 0 0,0 0 0,7 0 0,0 0 0,0 0 0,-7 0 0,0 0 0,0 0 0,0 0 0,0 0 0,7 0 0,0 0 0,-2 0 0,4 0 0,-2 0 0,0 0 0,-7 0 0,7 0 0,0 0 0,-2 0 0,4 0 0,-2 0 0,-2 0 0,-3 0 0,-2 0 0,0 0 0,0 0 0,0 0 0,0 0 0,0 0 0,0 0 0,0 0 0,0 0 0,0 0 0,0 0 0,0 0 0,0 0 0,0 0 0,7 0 0,0 0 0,-2 0 0,-3 0 0,-2 0 0,0 0 0,0 0 0,0 0 0,0 0 0,0 0 0,0 0 0,0 0 0,7 0 0,0 0 0,-2 0 0,4 0 0,-2 0 0,-2 0 0,4 0 0,-2 0 0,-2 0 0,4 0 0,-2 0 0,-2 0 0,4 0 0,-2 0 0,-2 0 0,4 0 0,-2 0 0,-2 0 0,-3 0 0,-2 0 0,0 0 0,0 0 0,0 0 0,7 0 0,0 0 0,-2 0 0,-3 0 0,-2 0 0,0 0 0,7 0 0,0 0 0,-2 0 0,-3 0 0,5 0 0,0 0 0,-2 0 0,-3 0 0,5 0 0,0 0 0,-2 0 0,-3 0 0,5 0 0,0 0 0,-2 0 0,-3 0 0,-2 0 0,0 0 0,0 0 0,0 0 0,0 0 0,7 0 0,0 0 0,-2 0 0,-3 0 0,-2 0 0,0 0 0,0 0 0,0 0 0,0 0 0,0 0 0,0 0 0,7 0 0,0 0 0,-2 0 0,-3 0 0,-2 0 0,0 0 0,0 0 0,0 0 0,0 0 0,7 0 0,0 0 0,-2 0 0,-3 0 0,-2 0 0,0 0 0,0 0 0,0 0 0,0 0 0,0 0 0,0 0 0,0 0 0,0 0 0,0 0 0,0 0 0,0 0 0,0 0 0,0 0 0,0 0 0,0 0 0,0 0 0,0 0 0,7 0 0,0 0 0,-2 0 0,-3 0 0,-2 0 0,0 0 0,0 0 0,0 0 0,0 0 0,0 0 0,0 0 0,0 0 0,0 0 0,0 0 0,0 0 0,0 0 0,0 0 0,0 0 0,0 0 0,0 0 0,7 0 0,0 0 0,-2 0 0,-3 0 0,-2 0 0,0 0 0,0 0 0,0 0 0,0 0 0,0 0 0,0 0 0,0 0 0,0 0 0,0 0 0,0 0 0,0 0 0,0 0 0,0 0 0,0 0 0,0 0 0,0 0 0,0 0 0,-7 0 0,0 0 0,0 0 0,-2 0 0,7 0 0,-5 0 0,2 0 0,-2 0 0,5 0 0,-5 0 0,4 0 0,3 0 0,0 0 0,0 0 0,0 0 0,0 0 0,0 0 0,0 0 0,0 0 0,0 0 0,0 0 0,0 0 0,0 0 0,7 0 0,0 0 0,-2 0 0,-3 0 0,-2 0 0,0 0 0,0 0 0,0 0 0,0 0 0,0 0 0,0 0 0,0 0 0,0 0 0,7 0 0,0 0 0,-2 0 0,-3 0 0,-2 0 0,0 0 0,0 0 0,7 0 0,0 0 0,-2 0 0,-3 0 0,-2 0 0,0 0 0,7 0 0,0 0 0,-2 0 0,-3 0 0,-2 0 0,0 0 0,0 0 0,0 0 0,0 0 0,0 0 0,0 0 0,0 0 0,0 0 0,0 0 0,0 0 0,0 0 0,0 0 0,0 0 0,0 0 0,0 0 0,0 0 0,0 0 0,0 0 0,0 0 0,0 0 0,0 0 0,0 0 0,0 0 0,0 0 0,0 0 0,0 0 0,0 0 0,0 0 0,0 0 0,0 0 0,0 0 0,0 0 0,0 0 0,0 0 0,0 0 0,0 0 0,0 0 0,0 0 0,0 0 0,0 0 0,0 0 0,0 0 0,7 0 0,0 0 0,-2 0 0,-3 0 0,-2 0 0,0 0 0,0 0 0,0 0 0,0 0 0,0 0 0,0 0 0,0 0 0,0 0 0,0 0 0,0 0 0,0 0 0,0 0 0,0 0 0,0 0 0,0 0 0,0 0 0,0 0 0,0 0 0,0 0 0,0 0 0,0 0 0,0 0 0,0 0 0,0 0 0,0 0 0,0 0 0,0 0 0,7 0 0,0 0 0,-2 0 0,-3 0 0,-2 0 0,0 0 0,0 0 0,0 0 0,0 0 0,0 0 0,0 0 0,7 0 0,0 0 0,-2 0 0,-3 0 0,-2 0 0,0 0 0,0 0 0,0 0 0,0 0 0,0 0 0,0 0 0,0 0 0,0 0 0,0 0 0,0 0 0,0 0 0,0 0 0,0 0 0,0 0 0,0 0 0,0 0 0,0 0 0,0 0 0,0 0 0,0 0 0,0 0 0,0 0 0,0 0 0,0 0 0,0 0 0,0 0 0,0 0 0,0 0 0,0 0 0,0 0 0,0 0 0,0 0 0,0 0 0,0 0 0,0 0 0,0 0 0,0 0 0,0 0 0,0 0 0,0 0 0,0 0 0,0 0 0,0 0 0,0 0 0,0 0 0,7 0 0,0 0 0,-2 0 0,-3 0 0,-2 0 0,0 0 0,0 0 0,0 0 0,0 0 0,-2 0 0,-5 0 0,12 0 0,-5 0 0,2 0 0,0 0 0,-2 0 0,0 0 0,1 0 0,-1 0 0,0 0 0,0 0 0,0 0 0,0 0 0,0 0 0,0 0 0,0 0 0,7 0 0,0 0 0,-3 0 0,-1 0 0,4 0 0,0 0 0,-3 0 0,-1 0 0,-3 0 0,0 0 0,0 0 0,7 0 0,0 0 0,-3 0 0,-1 0 0,-3 0 0,0 0 0,0 0 0,0 0 0,0 0 0,0 0 0,7 0 0,0 0 0,-3 0 0,-1 0 0,-10 0 0,0 0 0,2 0 0,3 0 0,2 0 0,0 0 0,0 0 0,0 0 0,0 0 0,0 0 0,0 0 0,0 0 0,0 0 0,0 0 0,7 0 0,0 0 0,-3 0 0,6 0 0,-3 0 0,-3 0 0,-1 0 0,-3 0 0,0 0 0,0 0 0,0 0 0,0 0 0,0 0 0,0 0 0,0 0 0,0 0 0,0 0 0,0 0 0,0 0 0,0 0 0,0 0 0,7 0 0,0 0 0,-3 0 0,-1 0 0,-3 0 0,0 0 0,0 0 0,0 0 0,0 0 0,7 0 0,0 0 0,-3 0 0,6 0 0,-3 0 0,0 0 0,-7 0 0,0 0 0,0 0 0,7 0 0,0 0 0,-3 0 0,6 0 0,-3 0 0,-3 0 0,6 0 0,-3 0 0,-3 0 0,-1 0 0,-3 0 0,0 0 0,0 0 0,0 0 0,7 0 0,0 0 0,-3 0 0,-1 0 0,-3 0 0,0 0 0,7 0 0,0 0 0,-3 0 0,-1 0 0,-3 0 0,0 0 0,0 0 0,0 0 0,0 0 0,0 0 0,0 0 0,0 0 0,7 0 0,0 0 0,-3 0 0,-1 0 0,-3 0 0,0 0 0,7 0 0,0 0 0,-3 0 0,-1 0 0,-3 0 0,0 0 0,7 0 0,0 0 0,-3 0 0,-1 0 0,4 0 0,0 0 0,-3 0 0,-1 0 0,-3 0 0,0 0 0,0 0 0,0 0 0,0 0 0,0 0 0,7 0 0,0 0 0,-3 0 0,-1 0 0,-3 0 0,0 0 0,0 0 0,0 0 0,0 0 0,0 0 0,0 0 0,0 0 0,0 0 0,0 0 0,0 0 0,7 0 0,0 0 0,-3 0 0,-1 0 0,-3 0 0,0 0 0,7 0 0,0 0 0,-3 0 0,-1 0 0,-3 0 0,0 0 0,0 0 0,0 0 0,0 0 0,7 0 0,0 0 0,-3 0 0,-1 0 0,-3 0 0,0 0 0,0 0 0,0 0 0,0 0 0,0 0 0,0 0 0,0 0 0,0 0 0,0 0 0,0 0 0,0 0 0,7 0 0,0 0 0,-3 0 0,6 0 0,-3 0 0,-3 0 0,6 0 0,-3 0 0,-3 0 0,-1 0 0,-3 0 0,0 0 0,7 0 0,0 0 0,-3 0 0,-1 0 0,-3 0 0,0 0 0,0 0 0,0 0 0,0 0 0,7 0 0,0 0 0,-3 0 0,-1 0 0,-3 0 0,0 0 0,0 0 0,0 0 0,0 0 0,7 0 0,0 0 0,-3 0 0,-1 0 0,-3 0 0,0 0 0,0 0 0,0 0 0,7 0 0,0 0 0,-3 0 0,-1 0 0,-3 0 0,0 0 0,7 0 0,0 0 0,-3 0 0,-1 0 0,-3 0 0,0 0 0,0 0 0,0 0 0,0 0 0,0 0 0,7 0 0,0 0 0,-3 0 0,-1 0 0,-3 0 0,0 0 0,0 0 0,0 0 0,0 0 0,0 0 0,0 0 0,7 0 0,0 0 0,0 0 0,-7 0 0,0 0 0,0 0 0,0 0 0,7 0 0,0 0 0,-3 0 0,-1 0 0,-3 0 0,0 0 0,0 0 0,9 0 0,0 0 0,5 0 0,-4 0 0,-10 0 0,0 0 0,0 0 0,0 0 0,7 0 0,0 0 0,-3 0 0,-1 0 0,-3 0 0,0 0 0,0 0 0,0 0 0,7 0 0,0 0 0,-2 0 0,-3 0 0,-2 0 0,0 0 0,0 0 0,7 0 0,0 0 0,0 0 0,-7 0 0,7 0 0,0 0 0,0 0 0,-7 0 0,7 0 0,0 0 0,0 0 0,-7 0 0,7 0 0,0 0 0,0 0 0,-7 0 0,0 0 0,0 0 0,0 0 0,0 0 0,0 0 0,0 0 0,0 0 0,0 0 0,0 0 0,0 0 0,0 0 0,0 0 0,0 0 0,0 0 0,0 0 0,0 0 0,0 0 0,0 0 0,0 0 0,7 0 0,0 0 0,-2 0 0,-3 0 0,-2 0 0,0 0 0,0 0 0,0 0 0,0 0 0,0 0 0,0 0 0,0 0 0,7 0 0,0 0 0,-2 0 0,-3 0 0,-2 0 0,0 0 0,0 0 0,0 0 0,0 0 0,0 0 0,0 0 0,0 0 0,0 0 0,0 0 0,0 0 0,0 0 0,0 0 0,0 0 0,0 0 0,0 0 0,0 0 0,0 0 0,0 0 0,0 0 0,0 0 0,0 0 0,0 0 0,0 0 0,0 0 0,0 0 0,0 0 0,0 0 0,0 0 0,0 0 0,0 0 0,0 0 0,0 0 0,0 0 0,0 0 0,0 0 0,0 0 0,0 0 0,0 0 0,0 0 0,7 0 0,0 0 0,-2 0 0,-3 0 0,-2 0 0,0 0 0,7 0 0,0 0 0,-2 0 0,-3 0 0,-2 0 0,0 0 0,0 0 0,0 0 0,0 0 0,0 0 0,0 0 0,0 0 0,0 0 0,0 0 0,0 0 0,0 0 0,7 0 0,0 0 0,-2 0 0,-3 0 0,-2 0 0,0 0 0,0 0 0,0 0 0,0 0 0,0 0 0,7 0 0,0 0 0,-2 0 0,-3 0 0,-2 0 0,0 0 0,7 0 0,0 0 0,-2 0 0,-3 0 0,-2 0 0,0 0 0,0 0 0,0 0 0,0 0 0,0 0 0,0 0 0,0 0 0,0 0 0,0 0 0,0 0 0,7 0 0,0 0 0,-2 0 0,-3 0 0,-2 0 0,0 0 0,0 0 0,0 0 0,0 0 0,0 0 0,0 0 0,7 0 0,0 0 0,-2 0 0,-3 0 0,-2 0 0,0 0 0,7 0 0,0 0 0,-2 0 0,-3 0 0,-2 0 0,0 0 0,0 0 0,0 0 0,0 0 0,0 0 0,0 0 0,0 0 0,0 0 0,0 0 0,0 0 0,7 0 0,0 0 0,-2 0 0,-3 0 0,-2 0 0,0 0 0,0 0 0,0 0 0,0 0 0,0 0 0,0 0 0,0 0 0,0 0 0,0 0 0,0 0 0,0 0 0,0 0 0,0 0 0,0 0 0,7 0 0,0 0 0,-2 0 0,4 0 0,-2 0 0,-2 0 0,4 0 0,-2 0 0,-2 0 0,-3 0 0,-2 0 0,0 0 0,0 0 0,0 0 0,0 0 0,0 0 0,0 0 0,0 0 0,0 0 0,0 0 0,0 0 0,0 0 0,0 0 0,0 0 0,0 0 0,0 0 0,0 0 0,0 0 0,0 0 0,7 0 0,0 0 0,-2 0 0,-3 0 0,-2 0 0,0 0 0,0 0 0,0 0 0,0 0 0,0 0 0,0 0 0,0 0 0,0 0 0,0 0 0,0 0 0,0 0 0,0 0 0,0 0 0,0 0 0,0 0 0,0 0 0,0 0 0,0 0 0,0 0 0,0 0 0,0 0 0,0 0 0,0 0 0,0 0 0,0 0 0,0 0 0,0 0 0,0 0 0,0 0 0,0 0 0,0 0 0,0 0 0,0 0 0,0 0 0,0 0 0,0 0 0,0 0 0,0 0 0,0 0 0,0 0 0,0 0 0,0 0 0,0 0 0,0 0 0,0 0 0,0 0 0,-2 0 0,-5 0 0,-2 0 0,-5 0 0,7 0 0,4 0 0,3 0 0,0 0 0,0 0 0,0 0 0,7 0 0,0 0 0,-2 0 0,-3 0 0,-2 0 0,0 0 0,0 0 0,7 0 0,0 0 0,-2 0 0,-3 0 0,5 0 0,0 0 0,-2 0 0,-3 0 0,-2 0 0,0 0 0,0 0 0,0 0 0,0 0 0,0 0 0,0 0 0,0 0 0,0 0 0,0 0 0,0 0 0,0 0 0,0 0 0,0 0 0,0 0 0,0 0 0,0 0 0,0 0 0,0 0 0,0 0 0,0 0 0,0 0 0,0 0 0,0 0 0,0 0 0,0 0 0,0 0 0,0 0 0,0 0 0,0 0 0,0 0 0,0 0 0,0 0 0,0 0 0,0 0 0,0 0 0,0 0 0,0 0 0,0 0 0,0 0 0,0 0 0,0 0 0,0 0 0,0 0 0,0 0 0,7 0 0,0 0 0,-2 0 0,-3 0 0,5 0 0,0 0 0,-2 0 0,-3 0 0,-2 0 0,0 0 0,0 0 0,0 0 0,0 0 0,0 0 0,0 0 0,0 0 0,0 0 0,0 0 0,0 0 0,0 0 0,0 0 0,0 0 0,0 0 0,0 0 0,0 0 0,0 0 0,0 0 0,0 0 0,0 0 0,0 0 0,0 0 0,0 0 0,0 0 0,0 0 0,0 0 0,0 0 0,0 0 0,0 0 0,0 0 0,0 0 0,0 0 0,0 0 0,0 0 0,0 0 0,0 0 0,0 0 0,0 0 0,0 0 0,0 0 0,0 0 0,0 0 0,7 0 0,0 0 0,-2 0 0,4 0 0,-2 0 0,-2 0 0,-3 0 0,-2 0 0,0 0 0,0 0 0,0 0 0,0 0 0,7 0 0,0 0 0,-2 0 0,-3 0 0,-2 0 0,0 0 0,7 0 0,0 0 0,-2 0 0,4 0 0,-2 0 0,-2 0 0,4 0 0,-2 0 0,-2 0 0,-3 0 0,-2 0 0,0 0 0,0 0 0,0 0 0,0 0 0,0 0 0,7 0 0,0 0 0,-2 0 0,4 0 0,-2 0 0,-2 0 0,4 0 0,-2 0 0,-2 0 0,4 0 0,-2 0 0,-2 0 0,4 0 0,-2 0 0,-2 0 0,-3 0 0,-2 0 0,7 0 0,0 0 0,-2 0 0,4 0 0,-2 0 0,-2 0 0,4 0 0,-2 0 0,-2 0 0,-3 0 0,-2 0 0,0 0 0,7 0 0,0 0 0,-2 0 0,4 0 0,-2 0 0,-2 0 0,4 0 0,-2 0 0,-2 0 0,4 0 0,-2 0 0,-2 0 0,-3 0 0,-2 0 0,0 0 0,0 0 0,0 0 0,0 0 0,0 0 0,0 0 0,0 0 0,7 0 0,0 0 0,-2 0 0,-3 0 0,-2 0 0,0 0 0,0 0 0,0 0 0,0 0 0,0 0 0,0 0 0,0 0 0,0 0 0,0 0 0,0 0 0,0 0 0,0 0 0,0 0 0,0 0 0,0 0 0,0 0 0,7 0 0,0 0 0,-2 0 0,-3 0 0,-2 0 0,0 0 0,7 0 0,0 0 0,-2 0 0,-3 0 0,-2 0 0,0 0 0,0 0 0,0 0 0,0 0 0,7 0 0,0 0 0,-2 0 0,4 0 0,-2 0 0,0 0 0,-7 0 0,0 0 0,0 0 0,0 0 0,0 0 0,0 0 0,0 0 0,0 0 0,0 0 0,0 0 0,7 0 0,0 0 0,-2 0 0,4 0 0,-2 0 0,-2 0 0,4 0 0,-2 0 0,0 0 0,-7 0 0,0 0 0,0 0 0,7 0 0,0 0 0,7 0 0,-7 0 0,7 0 0,-7 0 0,7 0 0,-7 0 0,1 0 0,-8 0 0,0 0 0,0 0 0,9 0 0,0 0 0,5 0 0,5 0 0,-7 0 0,9 0 0,0 0 0,-10 0 0,8 0 0,-17 0 0,17 0 0,-7 0 0,6 0 0,-4 0 0,5 0 0,-5 0-224,14 0 221,5 0 1,18 0-1,3 0 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25.794"/>
    </inkml:context>
    <inkml:brush xml:id="br0">
      <inkml:brushProperty name="width" value="0.11429" units="cm"/>
      <inkml:brushProperty name="height" value="0.11429" units="cm"/>
    </inkml:brush>
  </inkml:definitions>
  <inkml:trace contextRef="#ctx0" brushRef="#br0">265 163 25618,'0'-9'-3082,"0"1"1,0 2-1,-1 1 2686,-2 1 0,1-1 1,-4 2-1,0 0 519,-2-1 1,0 2 0,-1-3 0,1 2-28,-1 1 1,0 0-1,-2 0 1,0-1-38,0 1 1,2 1 0,0 1-1,1 0-13,-1 0 0,2 1 60,1 2 0,-2-2 0,4 3 0</inkml:trace>
  <inkml:trace contextRef="#ctx0" brushRef="#br0" timeOffset="1">171 52 27909,'-5'-4'-3307,"-2"0"1,2-3 1723,0 2 1,-2 0 0,1-2 1166,-2 2 0,3 3 0,-1-1 339,-1 2 0,0-3 0,-2-1 0</inkml:trace>
  <inkml:trace contextRef="#ctx0" brushRef="#br0" timeOffset="2">69 0 20356,'-14'1'0,"3"1"-882,1 1 0,2 1 711,-1-1 1,1 2-1,-1 3 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26.942"/>
    </inkml:context>
    <inkml:brush xml:id="br0">
      <inkml:brushProperty name="width" value="0.11429" units="cm"/>
      <inkml:brushProperty name="height" value="0.11429" units="cm"/>
    </inkml:brush>
  </inkml:definitions>
  <inkml:trace contextRef="#ctx0" brushRef="#br0">282 60 26994,'-1'-9'-4916,"-2"1"1,1 0 4624,-4 3 1,0 0 0,-2 3 0,-2-1-1,0 1 609,-1 1 1,-4-1 0,3-1-244,-1 1 0,-1-3 0,-3 0 0</inkml:trace>
  <inkml:trace contextRef="#ctx0" brushRef="#br0" timeOffset="1">111 0 22124,'-9'1'0,"1"1"127,-1 1 1,4 1-422,-1-1 0,0 1 0,-2 5 0</inkml:trace>
  <inkml:trace contextRef="#ctx0" brushRef="#br0" timeOffset="2">264 51 20059,'-8'-4'-1312,"2"-1"1,1 3 0,-2-1 1540,-1 1 1,1 0 0,-1 1-1,1-2-54,-3 1 0,0 1 1,1 0-1,0-1-37,-3-1 0,2 0 0,-3 3 1,-1 0 36,1 0 0,2 0 0,-3 0 0,2 0-180,2 0 0,0 0 1,2 0-1,-1 1-639,1 2 599,-1-2 0,1 7 1,-1-4-1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28.334"/>
    </inkml:context>
    <inkml:brush xml:id="br0">
      <inkml:brushProperty name="width" value="0.11429" units="cm"/>
      <inkml:brushProperty name="height" value="0.11429" units="cm"/>
    </inkml:brush>
  </inkml:definitions>
  <inkml:trace contextRef="#ctx0" brushRef="#br0">743 69 22107,'0'-5'-1292,"-4"2"1,-1 3-1</inkml:trace>
  <inkml:trace contextRef="#ctx0" brushRef="#br0" timeOffset="1">734 61 22747,'-5'-4'-2630,"-2"3"2952,1-2 0,-1 2-29,-2 1 1,3 0 0,1 0 66,-2 0 1,2 0-106,0 0 0,-1-3-339,-3 0 0,1 1 139,-1 2 0,4 0 1,-1 0 27,-1 0 0,3 0 0,-2 0 203,-1 0 0,3 0 0,-1-1 1,0-1-229,0-1 1,3 0-95,-4 3-1,0 0 76,-2 0 1,2 0 0,0 0 32,0 0 0,1 0 284,-1 0 1,0 0-248,-2 0 1,2 0 0,1 0-95,-2 0 1,2 0 0,0 0 15,-2 0 0,2-3-39,-1 0 1,4 1-463,-4 2 565,0 0 1,-2 0-52,-1 0 0,3 0-66,1 0 0,2 0 9,-3 0 0,3 0 92,-2 0-146,-1 0 0,-10-4 1,-2-1-1</inkml:trace>
  <inkml:trace contextRef="#ctx0" brushRef="#br0" timeOffset="2">350 18 22379,'-8'0'2638,"-1"0"0,1 0-2613,-1 0 1,4 0 0,-1 0-14,-1 0 0,2 0 28,0 0 1,2 0 51,-3 0 0,1 0-24,-4 0 0,0 0 35,1 0 0,-1 0-44,1 0 0,-1 0-32,1 0 1,2-3 0,0 0-64,0 1 1,1 2 0,-1 0 121,0 0 0,1 0 0,-1 0 24,0 0 0,-2 0-96,0 0 1,-1 0 0,1 0 8,-1 0 0,3 0-63,1 0 0,2 0 25,-3 0 1,0 0 96,-2 0 0,2 0 1,0 0 28,0 0 1,-2 0 0,0 0-143,-1 0 0,4 0 0,0-1-53,1-2 0,-10 2 1,0-3-1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39.781"/>
    </inkml:context>
    <inkml:brush xml:id="br0">
      <inkml:brushProperty name="width" value="0.11429" units="cm"/>
      <inkml:brushProperty name="height" value="0.11429" units="cm"/>
    </inkml:brush>
  </inkml:definitions>
  <inkml:trace contextRef="#ctx0" brushRef="#br0">264 1 24960,'-6'0'-1125,"0"0"538,0 0 1,1 0 908,-1 0-240,4 0 1,-2 0-1,1 0 5,-3 0 1,-1 0 0,-2 0 4,1 0 1,-1 0 0,0 0-30,1 0 1,-1 3 0,1 0-129,-1-2 1,1 0-1,-1-1 94,1 0 0,-1 0 24,1 0 1,-1 0 0,1 0 30,-1 0 0,1 0 0,-1 0 50,1 0 0,2 0 102,0 0-229,0 4 1,1-3-35,-1 2 0,3-2-24,-2-1-97,3 0 60,-2 0 25,0 0-299,3 0 1,-2 0-1587,6 0 1944,2 0 1,3-4 0,1-1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0.635"/>
    </inkml:context>
    <inkml:brush xml:id="br0">
      <inkml:brushProperty name="width" value="0.11429" units="cm"/>
      <inkml:brushProperty name="height" value="0.11429" units="cm"/>
    </inkml:brush>
  </inkml:definitions>
  <inkml:trace contextRef="#ctx0" brushRef="#br0">418 1 21552,'-4'0'387,"-1"0"1,2 0-299,-3 0 0,2 0 1,-2 0-45,-1 0 1,0 0-1,-2 0-27,1 0 0,-1 0 0,1 0-10,-1 0 0,1 0 0,-1 0 30,1 0 1,2 0 0,0 0 0,0 0-33,-2 0 0,-1 0 0,-2 0-37,0 0 1,-1 0 0,3 0 0,-2 0 38,0 0 1,-1 0 0,1 0-1,-1 0-34,-1 0 1,1 0-1,-1 0 1,0 0-98,0 0 0,2 0 0,-1 0 0,-1 0 0,-1 0 1,2 0 0,1 0-2461,1 0 2537,2 0 0,-1 0 0,0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1.473"/>
    </inkml:context>
    <inkml:brush xml:id="br0">
      <inkml:brushProperty name="width" value="0.11429" units="cm"/>
      <inkml:brushProperty name="height" value="0.11429" units="cm"/>
    </inkml:brush>
  </inkml:definitions>
  <inkml:trace contextRef="#ctx0" brushRef="#br0">538 17 18037,'-9'0'157,"4"0"0,-1 0-45,-1 0 1,0 0 0,-2 0 0,1 0 61,-1 0 0,1 0 1,-1 0-66,1 0 1,-1 0 0,1 0-1,-1 0-64,1 0 1,-2-2 0,0-1 0,-2 1 20,2 1 0,-1 1 0,1 0 0,-3 0-36,-3 0 0,1 0 0,-3 0 0,3 0 18,0 0 1,-1 0-1,-1 0 1,1 0-40,2 0 1,-3 0-1,2 0 1,-2 0 0,-1 0-395,2 0 1,2 0 0,-1 0 115,0 0 1,5 0 0,-1 0 0,1 0-218,2 0 1,-1 0 465,1 0 0,-1-4 0,1-1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2.272"/>
    </inkml:context>
    <inkml:brush xml:id="br0">
      <inkml:brushProperty name="width" value="0.11429" units="cm"/>
      <inkml:brushProperty name="height" value="0.11429" units="cm"/>
    </inkml:brush>
  </inkml:definitions>
  <inkml:trace contextRef="#ctx0" brushRef="#br0">428 1 16185,'4'0'437,"0"0"0,-11 0 0,-1 0-385,-2 0 1,-2 0 0,0 0-1,-1 0 29,-3 0 1,-3 0 0,-1 0 0,-1 0 7,0 0 0,-2 0 0,2 0 0,0 0-24,1 0 0,-3 0 0,3 0 0,-1 0-111,-3 0 0,5 0 1,-2 0-1,4 0-299,6 0 0,2 0 1,0 0 57,1 0 0,3 1 164,2 2 0,2-2 0,1 2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3.034"/>
    </inkml:context>
    <inkml:brush xml:id="br0">
      <inkml:brushProperty name="width" value="0.11429" units="cm"/>
      <inkml:brushProperty name="height" value="0.11429" units="cm"/>
    </inkml:brush>
  </inkml:definitions>
  <inkml:trace contextRef="#ctx0" brushRef="#br0">492 26 11494,'5'0'-430,"1"0"1,-5 0 0,-1 0 587,-5 0 1,-2 0 0,-3 0-1,0 0-172,-1 0 1,-5 0-1,2 0 1,-5-1 3,-6-2 1,5 2 0,-7-2-1,5 2 25,2 1 0,-4 0 0,-1 0 1,-1-1-58,1-1 1,0 1 0,5-2 0,1 2-185,1 1 0,2 0 0,2 0-373,3 0 574,5-4 1,2 3 0,4-3 0</inkml:trace>
  <inkml:trace contextRef="#ctx0" brushRef="#br0" timeOffset="1">466 52 11362,'4'-1'-281,"-4"-2"1,-7 2 0,-4-2 0,0 2 416,-2 1 0,3 0 0,-4 0 0,-3 0-17,-5 0 0,3-3 1,-6 0-1,2 1-41,1 1 1,-8 1 0,4 0 0,-2 0-78,2-3 1,-5 2 0,6-2-1,-1 2-121,3 1 1,3 0-1,5 0 1,4 0-1274,2 0 1393,4 0 0,5 0 0,5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3.834"/>
    </inkml:context>
    <inkml:brush xml:id="br0">
      <inkml:brushProperty name="width" value="0.11429" units="cm"/>
      <inkml:brushProperty name="height" value="0.11429" units="cm"/>
    </inkml:brush>
  </inkml:definitions>
  <inkml:trace contextRef="#ctx0" brushRef="#br0">598 26 15577,'8'0'-1886,"1"0"2724,-5 0-641,0 0 1,-5 0 0,-2 0-133,-2 0 0,-3-3 0,0 0 0,-2 1 0,-1 1 83,-3 1 1,-3 0-1,-3 0 1,-3 0-35,-2 0 1,-1 0 0,-3 0 0,-1 0-66,0 0 0,-4 0 1,3-1-1,-1 0-108,1-2 1,-3 0-1,4 3 1,0 0-40,1 0 0,5-1 1,3-1-1,5-1-1198,2 1 1277,3 1 0,10 1 0,2 0 1</inkml:trace>
  <inkml:trace contextRef="#ctx0" brushRef="#br0" timeOffset="1">581 43 14124,'4'0'-211,"0"0"0,-10-1 0,0-1 235,-1-1 0,3 0 1,-1 3 223,-2 0 0,-1 0 0,-1 0-88,-2 0 0,1 0 0,-1 0 0,1 0-38,2 0 1,2 0-1,0 0 1,0 0-38,-2 0 0,2 0 0,1 0 0,-1 0-30,1-3 0,-2 2 1,1-2-1,-1 2 32,-2 1 0,0 0 0,0 0 1,-1 0 29,-2 0 1,0 0 0,1 0 0,0 0 16,1 0 0,-3 0 0,1 0 0,-1 0-113,-2 0 0,-2 0 1,0 0-1,0 0-28,0 0 0,0 0 1,0 0-1,0 0 33,0 0 1,0 0-1,0 0 1,1 0-318,2 0 1,-2 0 0,5 0-1,1 0-1832,0 0 2126,2 0 0,-1 0 1,1 0-1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4.654"/>
    </inkml:context>
    <inkml:brush xml:id="br0">
      <inkml:brushProperty name="width" value="0.11429" units="cm"/>
      <inkml:brushProperty name="height" value="0.11429" units="cm"/>
    </inkml:brush>
  </inkml:definitions>
  <inkml:trace contextRef="#ctx0" brushRef="#br0">737 18 13922,'-8'-5'-31,"-4"1"0,1 4 0,0 0 212,-2 0 1,0 0-1,-4 0 1,-1 0-1,-2 0 1,-1 0-1,-3 0 1,0 0-40,0 0 1,-5 0-1,2 0 1,0 0-50,0 0 1,-4 0 0,4 0 0,0-1-88,1-2 0,4 2 0,-1-1 0,3 1-260,2 1 1,2 0 0,2 0-976,2 0 0,7 0 55,5 0 1174,4 0 0,9 0 0,0 0 0</inkml:trace>
  <inkml:trace contextRef="#ctx0" brushRef="#br0" timeOffset="1">575 35 13337,'7'0'64,"-4"0"0,-10 0 0,-8 0 90,0 0 0,-4 0 0,-4 0 0,-2-1-116,0-2 0,-2 2 0,0-2 0,-3 2 94,0 1 0,2-3 1,-4 1-1,1 0 52,1 1 0,-3 1 0,5 0 0,1-1-164,0-2 1,4 2-1,2-2 1,2 2-668,3 1 1,6 1 0,0 1 561,4 1 0,8 3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4:10.578"/>
    </inkml:context>
    <inkml:brush xml:id="br0">
      <inkml:brushProperty name="width" value="0.05" units="cm"/>
      <inkml:brushProperty name="height" value="0.05" units="cm"/>
    </inkml:brush>
  </inkml:definitions>
  <inkml:trace contextRef="#ctx0" brushRef="#br0">5104 4912 22862,'-6'-6'2881,"1"2"1,4 3-1362,-2-3-1154,2 3 1,-5-5 323,2 3-133,3 2-390,-13-13 1,10 11-15,-6-7 1,5 5-154,-2-2 0,2 3 0,-6-7 0,-1 0 0,-5-7 0,2 5 0,6 3 0,-2 0 0,-4-5 0,4 5 0,1 0 0,0 1 0,1 0 0,1 2 0,1 0 0,-1-1 0,-5-5 0,-1-1 0,1 2 0,3 3 0,0-2 0,4 6 0,-9-9 0,9 8 0,-4-4 0,0 1 0,1-1 0,-3-1 0,-2-3 0,4 5 0,-4-5 0,4 5 0,-4-5 0,2 3 0,2 1 0,-1-1 0,0 1 0,1 0 0,-1-1 0,0 1 0,1 0 0,-1-1 0,0 1 0,0 0 0,3 2 0,-3-3 0,6 6 0,-10-9 0,9 8 0,-4-4 0,0 1 0,1-1 0,-2 0 0,0 0 0,4 3 0,0 0 0,-1-1 0,-2-1 0,-1-2 0,1 1 0,-1 0 0,-4-5 0,-3-2 0,2 2 0,2 1 0,2 2 0,2 2 0,-1 0 0,0 0 0,0-1 0,1 1 0,-1 0 0,0-1 0,1 1 0,-1 0 0,0-1 0,1 1 0,-1 0 0,0-1 0,1 1 0,-1 0 0,0 0 0,1-1 0,3 4 0,-1 0 0,0-1 0,2 3 0,-1-2 0,-1-1 0,2 2 0,-1-1 0,-2-1 0,2 1 0,-3-3 0,5 6 0,-6-7 0,2 2 0,-1 0 0,0-1 0,-5-4 0,1 0 0,0 0 0,3 4 0,-1-1 0,-2-3 0,6 6 0,-3-3 0,3 3 0,-3-2 0,0 0 0,1-1 0,-1 1 0,0 0 0,1-1 0,-1 1 0,-1-1 0,-2-3 0,6 6 0,-3-2 0,1 0 0,1 1 0,-2-1 0,0 0 0,4 3 0,0 0 0,-1-1 0,2 2 0,-1-1 0,-1-1 0,2 3 0,-1-2 0,-2-1 0,0-2 0,-2 0 0,3 2 0,-3-2 0,5 4 0,-8-8 0,4 5 0,-4-5 0,2 3 0,1 0 0,1 1 0,-1 0 0,0-1 0,1 1 0,-1 0 0,0 0 0,1 1 0,0 3 0,0 3 0,0-1 0,-1-7 0,0 1 0,1 0 0,-1-1 0,4 5 0,0-1 0,-2-1 0,2 1 0,-3-4 0,4 6 0,-9-9 0,8 7 0,-7-7 0,7 7 0,-7-6 0,8 7 0,-5-4 0,2 0 0,3 5 0,-1-2 0,-2-1 0,3 2 0,-1-1 0,4 4 0,-4-4 0,-2-1 0,3 2 0,-1-1 0,0 0 0,-4-3 0,1 0 0,3 3 0,-1 0 0,0-1 0,2 2 0,-1-1 0,-1-1 0,-2-1 0,0-1 0,-1 0 0,4 3 0,0 0 0,-2-1 0,0-1 0,-2-2 0,1 1 0,-1 0 0,0-1 0,0 1 0,1 0 0,-1-1 0,0 1 0,4 3 0,0 0 0,-1-1 0,1 2 0,-4-5 0,5 6 0,-8-9 0,7 7 0,-7-7 0,4 5 0,-4-5 0,2 3 0,5 4 0,0 0 0,-1-1 0,-2-1 0,-1-1 0,1-1 0,-1 1 0,0 0 0,1-1 0,-1 1 0,0 0 0,4 3 0,0 0 0,-1-1 0,-2-1 0,0-1 0,-1-1 0,0 1 0,1 0 0,3 3 0,-1 0 0,0-1 0,-1-1 0,-2-2 0,-4-3 0,1 1 0,0-1 0,3 4 0,1-1 0,3 4 0,-1 1 0,0-2 0,-3-3 0,-3-3 0,5 5 0,-6-5 0,8 8 0,-7-8 0,5 5 0,-6-5 0,4 3 0,0 0 0,0 1 0,0 0 0,4 3 0,0 0 0,2 2 0,-5-5 0,5 5 0,-6-5 0,2 1 0,3 3 0,-1-1 0,3 4 0,-3-4 0,0 0 0,-4-3 0,0-1 0,-4-3 0,6 5 0,-5-5 0,7 7 0,-8-7 0,6 5 0,-5-5 0,2 3 0,5 4 0,0 0 0,-2-1 0,0-1 0,-2-1 0,4 3 0,0 0 0,0 0 0,-4-3 0,1 0 0,2 3 0,1 0 0,0 0 0,-3-3 0,2 3 0,1 0 0,0 0 0,-3-3 0,2 3 0,1 0 0,-1-1 0,2 2 0,-1-1 0,-1-1 0,1 2 0,-4-5 0,5 5 0,-8-7 0,8 7 0,-5-4 0,2 0 0,-6-3 0,7 5 0,-3-3 0,2 2 0,2 2 0,-4-3 0,6 5 0,-5-5 0,0 1 0,4 3 0,-1-1 0,-1-1 0,3 4 0,-2-3 0,0 0 0,2 2 0,-9-8 0,9 8 0,-9-9 0,7 7 0,1 2 0,-1-2 0,-2-1 0,3 2 0,-1-1 0,-1-1 0,2 2 0,-1-1 0,3 4 0,-3-4 0,-1-1 0,3 4 0,-5-6 0,3 3 0,1 2 0,-1-2 0,-1-1 0,1 1 0,-4-3 0,6 5 0,-5-5 0,5 5 0,-2-2 0,0 0 0,-4-3 0,4 3 0,0 0 0,0 0 0,-4-3 0,4 3 0,0 0 0,-2-1 0,4 3 0,-3-2 0,0-1 0,2 2 0,-1-1 0,0 0 0,0 0 0,0 0 0,-2-1 0,3 3 0,-1-2 0,0 0 0,0 0 0,0 0 0,-1-1 0,2 2 0,-1 0 0,-1-1 0,-2-4 0,-1 1 0,4 3 0,0 0 0,-1-1 0,2 3 0,-2-2 0,0-1 0,2 2 0,-1-1 0,0 0 0,-4-3 0,1-1 0,3 5 0,-1-1 0,0-1 0,2 2 0,-1-1 0,-1-1 0,-2-1 0,0-1 0,-1-1 0,3 3 0,-2-1 0,-2-2 0,3 2 0,2 2 0,-1-1 0,-2-1 0,-1-2 0,4 4 0,0 1 0,-1-2 0,2 2 0,-1-1 0,-2-1 0,0-1 0,-2-2 0,1 1 0,-1 0 0,0-1 0,1 1 0,-1 0 0,3 2 0,-3-3 0,5 6 0,-8-9 0,4 5 0,-4-5 0,2 2 0,1 2 0,1 0 0,2 3 0,1 0 0,0 0 0,-3-3 0,2 3 0,1 0 0,4 4 0,-4-4 0,-2-1 0,3 2 0,-1-1 0,0 0 0,-4-3 0,1 0 0,2 3 0,1 0 0,0 0 0,-3-3 0,2 3 0,1 0 0,-1-1 0,2 2 0,-1-1 0,0 0 0,0 0 0,-1 0 0,1 1 0,-3-5 0,2 4 0,1 1 0,0-1 0,-1-1 0,-3-3 0,6 7 0,-5-7 0,1 3 0,-1-2 0,-1 0 0,0-1 0,1 1 0,2 3 0,1 0 0,-1-1 0,2 2 0,-1 0 0,-1-2 0,-2-2 0,0 0 0,-1 0 0,0-1 0,0 1 0,4 3 0,0 0 0,0 0 0,0 1 0,0-1 0,0 0 0,0 0 0,-1 0 0,1 0 0,0 0 0,0 0 0,-1-1 0,2 3 0,-1-2 0,3 3 0,-3-3 0,-1-1 0,2 3 0,-1-2 0,-2-1 0,-1-3 0,-5-2 0,7 5 0,-3-3 0,3 3 0,1 1 0,0 1 0,-1-2 0,2 2 0,-2-1 0,5 4 0,-4-4 0,3 3 0,-3-3 0,-1-1 0,2 3 0,-1-2 0,3 3 0,-3-3 0,-1-1 0,2 3 0,-1-2 0,0 0 0,-4-3 0,0-1 0,1 1 0,-1 0 0,3 2 0,-3-3 0,7 8 0,-10-11 0,7 7 0,1 1 0,-1-1 0,-1-1 0,2 3 0,-2-2 0,0-1 0,2 2 0,-1-1 0,0 0 0,-4-3 0,5 4 0,-3-3 0,2 2 0,2 3 0,-5-6 0,3 4 0,3 1 0,-1 0 0,0 1 0,-2-3 0,2 2 0,-1 0 0,3 1 0,0 2 0,-4-5 0,5 5 0,-3-3 0,0 0 0,4 4 0,-4-3 0,5 4 0,0 0 0,5 4 0,2 3 0,-1-1 0,2 1 0,2 3 0,4 4 0,5 5 0,-2-4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6.765"/>
    </inkml:context>
    <inkml:brush xml:id="br0">
      <inkml:brushProperty name="width" value="0.11429" units="cm"/>
      <inkml:brushProperty name="height" value="0.11429" units="cm"/>
    </inkml:brush>
  </inkml:definitions>
  <inkml:trace contextRef="#ctx0" brushRef="#br0">1365 26 12724,'5'-4'43,"-1"3"0,-5-3-92,-2 4 0,1 0 0,-3 0 501,-2 0 1,2 0-177,0 0 1,-1 0-108,-3 0 0,4 0-109,-1-3 0,0 2 0,-2-2-10,-1 2 1,4 1 0,-1 0 13,-1 0 1,2 0 77,0 0 0,-2 0 36,-4 0 0,1 0-123,-1 0 0,4 0 0,2 0 63,-2 0 0,2 0 130,0 0-108,-1 0 1,-3 0-65,1 0 1,2 0-62,0 0 1,4 0 8,-4 0 0,3 0 1,-3 0 1,4-1 0,-1-1-113,-1-1 0,2 0-311,-4 3 522,4 0-10,-5 0-51,2 0 0,-3 0-21,-1 0 1,3 0 14,1 0 0,2 0-4,-3 0 0,3 0 0,-2 0 157,-2 0 0,2 0 95,-1 0 0,4 0-247,-4 0 0,3 0-9,-3 0 1,4 0-39,-4 0 0,0 0 26,-2 0 0,2 0 13,0 0 0,3 0 1,-2 0 29,-2 0 0,2 0-11,0 0 0,2 0-31,-3 0 1,3 0 16,-2 0 7,-1 0 0,-3 0 29,1 0-70,3 0 0,0 0-8,3 0 0,0 0 28,-4 0 0,3 0 4,-3 0 0,4 0-2,-4 0 1,3 0 11,-3 0 1,4 0 3,-4 0 1,3 0-9,-3 0 1,3 0-1,-2 0 91,-2 0-90,3 0-54,-3 0 0,5 0 0,-4 0 0,3 0 36,-2 0-17,-1 0 0,0 0-7,1 0 1,2 0 31,-3 0 1,3 0-29,-2 0 1,2 0-1,-3 0 15,-1 0 1,3 0 31,-2 0-24,4 0-6,-6 0 1,7 0-10,-5 0 1,3 0-18,-3 0 0,4 0-13,-4 0 0,3 0 21,-3 0 0,3 0 5,-2 0 1,2 0-16,-3 0 1,3 0-12,-2 0 24,-1 0 34,-3 0-37,1 0-13,-1 0 1,4 0-5,-1 0 5,0 0-5,-2 0 0,-1 0 3,1 0 1,2 0 0,0 0 0,4 0-1,-4 0 1,3 0 0,-3 0 0,4 0 0,-5 0 0,2 0 0,-3 0 0,-1 0 0,1 0 0,2 0-19,0 0 1,3 0-3,-2 0 1,2 0-14,-3 0-54,0 0 62,-2 4-16,-1-3 1,4 3 19,-1-4 0,3 0 47,-3 0-21,5 0 0,-4 0-3,2 0 0,2 0-1,-7 0 0,7 0 0,-5 0 0,3 0 24,-3 0 0,3 0 12,-2 0 0,2 0-36,-3 0 0,3 0-17,-2 0-14,3 0 1,-6 0 22,3 0 0,0 0 3,-1 0 1,3 0 1,-2 0 0,2 0 9,-3 0 1,3 0-6,-2 0 1,3 0 17,-6 0 1,6 0-13,-4 0 0,4 0 4,-4 0 0,3 0 29,-3 0 0,4 0 18,-4 0 0,3 0-15,-3 0-19,4 0-12,-5 0 0,5 0-17,-4 0 0,3 0 2,-2 0 1,2 0-3,-3 0 1,3 0 3,-2 0 1,2 0 13,-3 0 0,3 0 19,-2 0 0,2 0-29,-3 0 1,3 0-6,-2 0 1,2 0-5,-3 0 0,3 0-8,-2 0 9,-1 0 4,-3 0 0,1 0 1,-1 0-1,1 0 1,2 0-1,0 0 1,3 0 0,-2 0 0,2 0-1,-3 0 1,1 0 0,-4 0-23,1 0 0,-1 0-6,0 0 1,1 0-54,-1 0 0,1 0 0,-1 0 8,1 0 0,2 0 0,0 0-57,0 0 0,-2 0 0,0 0-133,-1 0 0,1 0 1,-1 0-331,1 0 0,2 3-2279,0 0 2791,4-1 1,-2 2 0,4 1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48.165"/>
    </inkml:context>
    <inkml:brush xml:id="br0">
      <inkml:brushProperty name="width" value="0.11429" units="cm"/>
      <inkml:brushProperty name="height" value="0.11429" units="cm"/>
    </inkml:brush>
  </inkml:definitions>
  <inkml:trace contextRef="#ctx0" brushRef="#br0">1144 43 14413,'-1'-6'-1,"-2"1"1,-2 3 0,-5-1-1,0 2 1,-2 1 0,-2 0 0,-1 0 376,-1 0 1,-1 0-198,0 0 0,-1 0-146,-2 0 1,1 0 0,-4 0-1,0 0 1,-3 0 260,-2 0 0,0 0 0,-3 0 0,0 0-59,0 0 1,1 0-1,3 0 1,-2 0-89,2 0 0,0 0 1,1 0-1,1 0-104,-1 0 0,4 0 0,3 0 0,2 0-274,2 0 1,3 0-427,3 0 1,7 0 0,3 0 372,7 0 0,11 0 0,3 0 1,6 0-233,5 0 1,0 0 0,4 0 0,-3 0 284,-3 0 0,1 0 1,-2 0-1,-2-1 257,-1-2 1,2 2 0,-5-2 0,0 2 104,4 1 1,-6 0 0,-1-1-1,-4-1 288,-6 0-215,-2-1 0,-8 3 0,-4-1 0,-9-1 62,-8-1 0,-2 0 1,-10 3-1,0 0 50,-1 0 1,-5 0 0,-3 0-1,-2 0 4,-3 0 1,-2 0 0,2 0 0,2 0 79,0 0 1,8 0-1,4 0 1,4 0-418,7 0 1,3 0 0,4 1-199,6 2 1,4-1 0,8 3-1,5-1 29,7 1 0,5-3 0,6 2 0,-1-1-536,0 0 1,3-1 0,-4-1 0,0 1 445,-1 1 0,2 0 0,-5-3 0,-1 0 237,1 0 1,-1 3 0,-4 0-1,-1-2 137,-4 0 0,-2-1 86,0 0 1,-5 0 0,-4 0 0,-6 0 18,-4 0 1,-7 0 0,-6 0-1,-2 0 60,0 0 1,-5 0 0,-1 0-1,-2 0 24,-1 0 0,-2 3 0,1 0 1,2-1-7,3-1 0,2-1 1,2 0-1,2 0-66,4 0 0,1 0 0,9 1 0,1 1-457,3 1 1,5-1 0,1-2 0,6 0-82,8 0 1,1 0-1,8 0 1,0 0-158,2 0 0,1 0 0,-1 0 0,1 0 198,-1 0 0,-3 0 1,-2 0-1,-2 0 259,-1 0 1,-4 0 0,-1 0-240,-3 0 1,-6 0 390,-6 0 1,-6 0 0,-11 0-1,-4 0 334,-3 0 1,-1 0-1,-3-2 1,-1-1-110,-1 1 1,-1 1-1,2 1 1,3 0-118,2 0 1,-2 0 0,7 0-1,4 0 37,5 0 1,5 0-628,5 0 0,12 0 0,11 0 0,3 0-155,3 0 1,2 0 0,1 0 284,-2 0 0,-3 0 1,-2 0-1,-1 0 1,-3 0 110,-3 0 1,-3 0 0,-3 0 497,-1 0 0,-5 0-89,-6 0 0,-5 0 0,-11 0 1,-2 0-31,-2 0 0,-6-1 1,3-1-1,0-1 16,-1 1 1,-1 1-1,0 0 1,3 0-29,1-2 1,6 0-1,1 3 1,5 0-46,2 0 0,6 0 1,5 0-641,7 0 1,8 0 0,7 0 0,2 0-288,4 0 0,-2 0 0,4 0 0,-3 0 305,-3 0 1,-3 0-1,-4 0 1,0 0 184,-2 0 1,-4 0 348,-1 0 1,-6 0 0,-6 0 0,-7 0 157,-5 0 0,-5 0 0,-4 0 0,-3-1 57,-2-2 1,-2 2-1,-1-2 1,1 2-105,0 1 0,0 0 0,4 0 1,1 1-1511,4 2 0,1 2 1229,8 3 0,3 1 0,4-1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51.762"/>
    </inkml:context>
    <inkml:brush xml:id="br0">
      <inkml:brushProperty name="width" value="0.11429" units="cm"/>
      <inkml:brushProperty name="height" value="0.11429" units="cm"/>
    </inkml:brush>
  </inkml:definitions>
  <inkml:trace contextRef="#ctx0" brushRef="#br0">1869 9 11890,'4'0'345,"0"0"1,-4 0-1812,0-3 1447,-4 2 1,2-3 244,-3 4 0,2 0 82,-3 0 0,0 0-52,-2 0 0,2 0-101,1 0 0,2 0 0,-3 0 1,-1 0 1,3 0-31,-2 0 0,3 0 271,-3 0 1,1 0-137,-4 0 1,4 0 89,-1 0-236,0 0 0,-2 0 6,-1 0 1,3 0-7,1 0 0,-1 0-77,-2 0 0,2 0 1,0 0-21,0 0 0,1 0 20,-1 0 0,0 0 47,-2 0 1,-1 0 14,1 0 0,-1 0-65,1 0 0,2 0 1,0 0-22,0 0 1,-2 0-48,0 0 1,-1 0 110,1 0 57,-1 0 28,0 0-135,1 0 1,2 0-10,1 0 1,2 0 17,-3 0 0,3 0-5,-2 0 0,2 0-15,-3 0 1,3 0 1,-3 0 0,1 0 28,-4 0 1,4 0 71,-1 0 1,0 0-31,-2 0 0,2 0-36,0 0 0,1 0-10,-4 0 0,3 0 0,1 0 32,-2 0 0,2 0 0,0 0 18,-2 0 0,2 0 0,0 0 13,-2 0 1,2 0-18,0 0 1,2 0-62,-3 0 0,0 0-20,-2 0 1,2 0 14,0 0 1,4 0 6,-4 0 0,3 0-3,-3 0-29,1 0 1,-4 0 14,1 0 1,2 0-3,0 0 0,3 0 0,-2 0-13,-2 0 1,2 0 0,0 0 13,-2 0 0,2 0 41,0 0 0,-1 0-32,-3 0 0,4 0 1,-1 0 6,-1 0 0,3 0 0,-2 0 22,-1 0 0,3 0-5,-2 0 0,0 0 10,-2 0 0,2 0 0,0 0-2,0 0 0,1 0 0,-1 0-45,0 0 1,1 0-3,-1 0 0,0 0-14,-2 0 0,-1 0 0,1 0 21,-1 0 1,4 0 0,-1 0 13,-1 0 0,3 0 0,-2 0 11,-1 0 1,2 0 0,0 0-12,-2 0 0,2 0 1,0 0-27,-2 0 0,2 0 0,0 0 0,-1 1 0,0 1-59,1 1-6,3-1 1,-6-2 83,2 0 1,2 0-2,-2 0 0,0 0 2,-2 0 1,2 0-8,0 0 0,1 0 1,-4 0 83,1 0-83,-1 0 1,1 0 70,-1 0 1,3 0 69,1 0 0,-1 0-182,-3 0 0,4 0 1,-1 0 30,-1 0 1,3 0 0,-2 0-21,-1 0 1,3 0 0,-2 0 45,-1 0 0,3 0 1,-2 0 0,3 0 0,-3 0-11,0 0 1,2 1-1,0 1-98,0 1 1,0 0 84,-5-3 0,1 0-16,-1 0 0,1 0 22,-1 0 1,0 0 3,1 0 1,2 0 0,1 0 2,-2 0 1,2 0 0,-1 0-4,0 0 1,1 0 0,-1 0-6,0 0 0,1 0 1,-1 0 106,0 0 1,-2 0-97,0 0 1,2 0 0,0 0-21,0 0 0,1 0-12,-1 0 1,1 0 0,-4 0 1,0 0-10,1 0 1,2 0-1,1 0 11,-2 0 0,2 0 3,-1 0 0,1 0 7,-4 0 0,1 0 5,-1 0 0,1 0-9,-1 0 1,3 0-3,1 0 1,-1 0-1,-2 0 1,-1 0-2,0 0 1,1 0 0,0 1-7,3 2 1,0-2-1,2 2-41,-3-2 0,2-1 47,-2 0 0,0 0 12,-2 0 0,2 0 1,0 0-1,0 0 1,1 0-16,-1 0 1,1 0 1,-4 0 1,3 0 2,1 0 1,-1 0 2,-2 0 0,-1 0 48,0 0 1,4 0-40,-1 0 1,0 0-1,-2 0 16,-1 0 1,4 0-9,-1 0 0,0 0 5,-2 0 0,2 0-4,0 0 1,1 0-6,-4 0 1,3 0-19,1 0 1,2 0 0,-3 0-2,0 0 1,1 0 0,-1 0-1,0 0 0,1 0 1,-1 0 1,-1 0 0,3 0 0,-2 0 1,-1 0 1,3 0-1,-2 0 19,-1 0 0,0 0-3,-2 0 0,1 0 1,-1 0-7,1 0 0,2 0 1,0 2-1,0 1-81,-2-1 1,2-1 0,1-1 0,-2 0-520,-1 0 1,0 0 0,-1 1 0,1 1-2864,-1 1 3429,5 0 0,-4 0 0,3 2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9:54.749"/>
    </inkml:context>
    <inkml:brush xml:id="br0">
      <inkml:brushProperty name="width" value="0.11429" units="cm"/>
      <inkml:brushProperty name="height" value="0.11429" units="cm"/>
    </inkml:brush>
  </inkml:definitions>
  <inkml:trace contextRef="#ctx0" brushRef="#br0">2003 171 10626,'-4'-5'0,"-3"1"322,-3 0 1,-7 3-1,-6-4 1,-2 0 7,0 0 1,-5 2 0,-7-1-1,-7 0 214,-9 2 0,-11-2 0,-6 0 0,-4 1 13,2-1 0,-12-2 0,2 2 1,-4 1-160,-5-1 1,8 0 0,3 2-1,9-1-118,7 1 1,13-1 0,12 0 0,8 1-254,8 1 0,7 0 0,12-1-368,7-1 0,10 0 0,11 3 0,6 0 0,6 0 0,3 0-883,5 0 1,3 0 927,-1 0 1,-1 0 0,-3 0-1,-1 0 121,-1 0 0,0 0 0,2 0 0,-1 0 213,-4 0 1,6 0 0,-5-1-1,4 0 193,3-2 0,1 0 0,-3 3 1,-5 0-142,-5 0 0,-5-3 0,-5 0-45,-3 1 1,-7 0 0,-5 0-105,-7 0 1,-7-1 0,-8 3 0,-6 0 198,-4 0 1,-9-3 0,-5 0 0,-3 1 17,-2 1 1,-9 4-1,0 1 1,-7 0-1,-7 0 1,-1 0 0,-3 0-1,3-2 1,2 0-1,8 0 1,7 1 0,9 1-1,8 0 666,9-2 0,5 0-1009,4 1 1,7-1 0,7 2 0,6 0-74,6-2 0,9-1 0,6-1 0,8 0-166,4 0 1,5 0 0,2 1-1,0 1 44,0 1 1,1-1 0,0-2 0,-3 0 209,-2 0 1,1 0-1,-1 0 1,2 0 106,3 0 1,3 0 0,-1 0 0,2 0 237,-2-3 0,-2 2 0,-4-2 0,0 2-170,0 1 0,-7-3 0,0 0 0,-12 1 179,-7 1 1,-6 1 0,-5-1 0,-4 0-84,-8-2 0,-6 0 0,-14 2 1,-2-1 148,-5-1 0,-3 0 0,-6 3 0,1 0 79,2 0 1,-9 3-1,9 0 1,0 0 37,2 1 1,-2-1 0,6 3 0,-1-2-186,0 0 0,8-2 0,5 2 0,6 0-288,5-2 0,6 2 1,7-1-1,7-1-310,8-1 0,10 1 0,3 1 0,8-1-248,7-1 0,-3-1 1,6 0-1,-5 0 282,-7 0 0,1 0 0,-6 0 0,-2 0 294,-3 0 1,-1 0 0,-2-1 0,5-2 193,6-2 0,-6 0 0,5 0 1,-8 0-25,-8 1 1,-7 1 0,-9-2-31,-2 1 1,-15 1 0,-7 2 0,-9 0 186,-8-2 1,0 0-1,-9 3 1,3 0 223,3 0 1,-4 0 0,4 0 0,2 0 31,3 0 0,0 0 1,8 0-1,5 0 799,2 0-1625,7 0 1,15 0-1,10 0 1,10 0-196,10 0 1,3 1 0,7 1 0,-4 1 82,-2-2 1,1 0-1,-5-1 1,-3 0 275,-2 0 0,0 0 0,-4 0 1,1-1 187,6-1 1,-7-3-1,5-4 1,-5 2 168,-3 1 0,-1-1 1,-4 2-1,-5-1-41,-2 0 1,-3 2-1,-6-2 1,-5 2 13,-7 0 1,-9 3 0,-6-1-1,-3 1 64,-3 1 0,-1-3 1,-2 0-1,4 1-22,4 1 0,6 1 1,7 0-1,4 0-311,4 0 0,7 1 0,7 1-183,7 1 1,16 0-1,7-2 1,4 0-19,1 2 1,4 4 0,-6-2-1,5 0-369,5 1 1,-9-3 0,2 2 0,-10-2 632,-5-1 1,-3-1 0,2-1 0,-4 0 362,-4 0 0,-2 0-49,-5 0 0,-7 0 0,-5 0 0,-5 0 98,-5 0 0,-6 0 0,-4-1 1,-3-1 23,-5 0 0,2-1 0,-2 3 1,-3 0 55,-4 0 0,4 0 1,1 0-1,5 0-143,4 0 1,2 0 0,6 0-376,3 0 1,9 0 0,7 1-1,7 1-393,7 0 1,14 2-1,1-2 1,6 2-158,6 1 1,-7-2-1,4 1 1,-7 0 219,-4-2 1,-5 2 0,0-1 0,-3-2 323,-5 0 0,0-1 0,-4 0 229,-2 0 0,-5-1 0,-5 0 25,-5-2 0,-7-1 0,-5 2 45,-5-1 0,-3-2 0,-1 2 0,-3 1 0,-4 1-1,-6 1 0,5-3 1,-1 0-1,9 1 276,4 1 0,6 1 0,4 0-604,3 0 0,8 0 0,5 1 0,5 1-307,5 1 1,6 1-1,2-2 1,4 1-28,5 2 0,-6-3 0,6 2 0,-8-1-94,-5 0 1,-5-1 0,-2-2 611,-1 0 0,-7 0 0,-6 0 149,-8 0 0,-8 0 0,-5 0 0,-8 0 24,-7 0 1,-4-2-1,-5-1 1,0 1 228,4 1 1,-8 1 0,5 0-1,-3 0 41,-3 0 0,-6 0 0,1 0 0,3 0-68,5 0 0,3 0 0,14 0 0,7 1-536,7 2 0,10-2 0,10 1-417,7-1 0,12 2 0,9 0 1,4-1-80,1-1 1,6 0 0,-4 1-1,2 1 119,-1-1 1,-3 1-1,-2 0 1,-5-1 176,-3-1 1,-3-1 0,-5 0 233,-2 0 0,-7 0 1,-11 0 280,-10 0 1,-12-1-1,-10-1 1,-5-2 119,-5 0 1,-5 1-1,-5-2 1,-3 1 139,1 2 0,-5-1 0,3 0 0,-4 1 76,-2 1 1,3 1 0,5 0-1,5 0-155,7 0 1,11 0-1,7 0-849,10 0 1,11 0 0,13 0 101,10 0 1,13 0 0,6 1 0,3 1-486,3 1 0,0 0 1,-1-1-1,-2 2 411,-3 1 0,0-2 0,-5 1 1,-2 1 421,-1 0 1,2-3 0,-6 2 0,-3-2-34,-4 1 0,-6 1 0,-8-2 29,-7 1 1,-13 0 0,-10-3 0,-8 0 226,-5 0 1,-8-3-1,-2-1 1,-1 0 275,0 0 1,0-1 0,0 2 0,0 0-74,1-1 1,-2 3-1,6-2 1,3 2 158,4 1 1,10 0 0,7 0 0,8 0-707,4 0 0,8 0 0,4 0 1,12 0-464,11 0 1,10 0 0,13 0 0,2 0 29,1 0 1,5 1-1,-6 1 1,-3 2 240,-1 1 1,-6-2 0,-1 2 0,-2 1 258,-2-1 1,0 2 0,-9-2 0,-4 1 94,-5 0 0,-6-4 0,-11 3 35,-10-1 1,-16-1-1,-12-3 1,-5 0 173,-5 0 0,-10 0 1,3 0-1,-4 0-105,-1 0 1,-1-1 0,-1-1 0,2-1 1307,4 1 0,7 1 0,11 1-1250,6 0 0,13 0 0,8 0 1,9 0-505,12 0 0,12 0 0,13 0 1,5 0-309,2 0 1,2 1 0,-1 1 0,-3 2 88,-2 1 0,-1-3 0,-3 3 1,-2 0 283,-3 0 1,-2-3-1,-3 3 1,-4-1-38,-4-2 1,-5-1 316,-7-1 1,-11 0 0,-13 0-1,-6 0 180,-4 0 0,-7 0 0,-4 0 0,-3 0 230,-3 0 1,4-1-1,-2-1 1,4-1-184,2 1 0,7 0 0,8 0 0,7 0-96,6 0 1,7 1 0,8 1-1,9-1-629,10-2 1,9 2 0,3-2 0,4 2-98,1 1 1,-1 1 0,-4 1 0,-1 1 121,-1-1 0,-1 2 1,-5-2-1,-2 1 193,-2 1 1,-2-3 0,-4 2 497,-2-2 0,-6-1 0,-9-1-120,-7-2 0,-8 1 0,-8-3 0,-6 1 39,-4-1 0,-6 0 1,0-1-1,-1 0 77,-2-1 0,0 3 0,1-1 0,0 0 103,2 0 1,4 3 0,8-1 0,5 0-321,4 0 1,10-1 0,4 2-205,6-1 1,8 1-1,8 2 1,5 0-151,3 0 0,-1 0 1,0 0-1,-2 0-145,-1 0 0,-1 0 1,-4 0-1,-1 0 571,-1 0 0,-3 0 248,0 0 0,-3 0-153,-6 0 1,-5-1 0,-9-1-70,2-1 1,0 0 0,2 3 0,-1 0 13,1 0 1,2 0 0,0-1-177,0-2 0,1 2 1,-1-2-45,0 2 0,1 1 0,-1 0 82,0 0 1,-2 0 0,-1 0 0,-2 0 33,0 0 0,-1 0 0,3 0-82,-3 0-122,3 0 1,1 0 0,8 0 0,6 0-129,5 0 0,2 0 0,3 0 0,-1 0 14,-1 0 1,-2 0-1,1 0 1,-1 0 210,-1 0 1,-3 0 0,-1-2 108,-1-1-155,-5 0 1,-1 2 0,-5-1 0,-3-1 281,0 1 1,-1 1-1,0 1 1,-2 0-355,0 0 0,-4 0 0,1 0 0,0 0-157,0 0 0,4 3 318,-2 0 1,3 4 0,0-3-1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1:05.543"/>
    </inkml:context>
    <inkml:brush xml:id="br0">
      <inkml:brushProperty name="width" value="0.05" units="cm"/>
      <inkml:brushProperty name="height" value="0.05" units="cm"/>
    </inkml:brush>
  </inkml:definitions>
  <inkml:trace contextRef="#ctx0" brushRef="#br0">14 7778 21278,'-7'9'2376,"1"-4"-820,6 1 1,0-3 942,0 3-773,0-5-334,0 7-1009,0-7-383,0 3 0,0 0 0,0-4 0,0 4 0,-1 0 0,1-3 0,0 3 0,1-12 0,-1 2 0,0-2 0,0 0 0,0 4 0,0-1 0,0-3 0,0 3 0,0 1 0,0-4 0,1 3 0,-1-3 0,0-1 0,0 1 0,0-1 0,0 1 0,0 2 0,1 0 0,-1 1 0,0-4 0,0 1 0,0-1 0,0 3 0,0 1 0,0-1 0,1-2 0,-1-1 0,0 1 0,0-1 0,0 0 0,0 1 0,0 3 0,0-2 0,1 2 0,-1-4 0,0 5 0,0-4 0,0 3 0,0 1 0,0-4 0,0 3 0,0-3 0,1-1 0,-1 1 0,0-1 0,0 1 0,0-2 0,0-1 0,1 5 0,-1-5 0,0 5 0,0-2 0,0 0 0,0-1 0,0 1 0,1-1 0,-1 1 0,0-1 0,0 1 0,0 2 0,0 0 0,0 1 0,0-4 0,1 1 0,-1 3 0,0-3 0,0 3 0,0-3 0,0-1 0,0 4 0,0-1 0,0 0 0,1-2 0,-1-1 0,0 5 0,0-4 0,0 3 0,0-3 0,0-1 0,1 1 0,-1-1 0,0 1 0,0-1 0,0 1 0,0-1 0,0 1 0,1-4 0,-1 1 0,0 0 0,0 2 0,0 0 0,0 1 0,1-1 0,-1 1 0,0-4 0,0 1 0,0 1 0,0 0 0,1 2 0,-1-1 0,0 1 0,0-1 0,0 1 0,0-1 0,1 0 0,-1 1 0,0-1 0,0 1 0,0-1 0,0 1 0,0-1 0,1 1 0,-1-1 0,0 1 0,0-1 0,0 1 0,0-1 0,0 1 0,1-1 0,-1 1 0,0-1 0,0 0 0,0 1 0,0-1 0,1 1 0,-1-1 0,0 1 0,0-1 0,0 0 0,0-3 0,0 3 0,1-1 0,-1 2 0,0-1 0,0-1 0,0 1 0,0 0 0,1 0 0,-1 0 0,0-2 0,0 5 0,0-9 0,0 9 0,1-6 0,-1 3 0,0 1 0,0-1 0,0 1 0,0-1 0,1 0 0,-1 1 0,0-1 0,0 1 0,0-1 0,0 1 0,0-1 0,1 1 0,-1-1 0,0 1 0,0-1 0,0 4 0,0-2 0,0 2 0,0-4 0,1 1 0,-1-1 0,0 1 0,0 3 0,0-2 0,0 1 0,0-2 0,1 0 0,-1-1 0,0 1 0,0-1 0,0 1 0,0-1 0,0 1 0,1-1 0,-1 1 0,0-2 0,0 0 0,0-2 0,0 1 0,1 2 0,-1 1 0,0-1 0,0 1 0,0-1 0,0-3 0,1 2 0,-1-2 0,0 4 0,0-4 0,0 1 0,1 0 0,-1 2 0,0 0 0,0 1 0,0-1 0,0 1 0,0-1 0,1 1 0,-1-1 0,0 1 0,0-1 0,0 1 0,0-1 0,0 0 0,1 1 0,-1-1 0,0 1 0,0-4 0,0 2 0,1-3 0,-1 2 0,0 0 0,0 1 0,0 0 0,0-1 0,1-1 0,-1 1 0,0 3 0,0-1 0,0 0 0,0 1 0,1-4 0,-1 2 0,0-2 0,0 3 0,0 1 0,0-1 0,1 1 0,-1-5 0,0 4 0,0-3 0,0 3 0,1 1 0,-1-1 0,0 4 0,0-2 0,0 2 0,0-4 0,0 1 0,0-1 0,1 1 0,-1-1 0,0 1 0,0-1 0,0 1 0,0-1 0,0 1 0,1-1 0,-1 1 0,0-1 0,0 1 0,0-2 0,0-1 0,1 1 0,-1-2 0,0 3 0,0 1 0,0-1 0,0 1 0,1-1 0,-1 1 0,0-1 0,0 1 0,0-1 0,0 1 0,0-1 0,1 1 0,-1-1 0,0 1 0,0-1 0,0 0 0,0 1 0,0-1 0,1 1 0,-1-1 0,0 1 0,0-1 0,0 1 0,0-1 0,1 1 0,-1-1 0,0 1 0,0-1 0,0 1 0,0-1 0,0 1 0,1-1 0,-1 0 0,0 5 0,0-4 0,0 3 0,0-3 0,0 3 0,0-2 0,0 2 0,1-4 0,-1 5 0,0-4 0,0 3 0,0-3 0,0 2 0,0 0 0,0 1 0,0-4 0,1 1 0,-1-1 0,0 1 0,0-1 0,0 4 0,0-2 0,0 2 0,1-4 0,-1 1 0,0-1 0,0 1 0,0-1 0,0 5 0,0-4 0,1-1 0,-1 3 0,0-3 0,0 2 0,0-1 0,0 0 0,0-1 0,0 1 0,1-1 0,-1 1 0,0-1 0,0 4 0,0-2 0,0 1 0,0-2 0,1 0 0,-1 3 0,0-2 0,0 1 0,0-2 0,0 3 0,0-2 0,0 2 0,0-3 0,0 3 0,1-3 0,-1 3 0,0-3 0,0-1 0,0 1 0,0-1 0,0 1 0,1-1 0,-1 5 0,0-4 0,0 3 0,0 1 0,0-4 0,0 3 0,0-3 0,0-1 0,1 3 0,-1 1 0,0-1 0,0 1 0,0-2 0,0 2 0,0-3 0,0-1 0,0 4 0,1-2 0,-1 1 0,0-2 0,0 0 0,0-1 0,0 1 0,0 2 0,0 0 0,1 0 0,-1 1 0,0-1 0,0 0 0,0-2 0,0 0 0,0-1 0,0 1 0,1-1 0,-1 3 0,0 1 0,0-1 0,0 1 0,0-2 0,0 6 0,0-7 0,0 3 0,1-3 0,-1-1 0,0 4 0,0-1 0,0-1 0,0 0 0,0-2 0,0 1 0,1 2 0,-1 0 0,0 0 0,0-2 0,0 2 0,0 1 0,0-2 0,0 3 0,0-3 0,0 1 0,1-2 0,-1 0 0,0-1 0,0 1 0,0-1 0,0 1 0,0-1 0,1 1 0,-1-1 0,0 3 0,0 1 0,0-2 0,0 2 0,0 0 0,0-2 0,0 2 0,1 0 0,-1-2 0,0-1 0,0 0 0,0-1 0,0 1 0,0-1 0,1 4 0,-1-1 0,0-1 0,0 0 0,0-2 0,0 1 0,0 2 0,0 0 0,0 0 0,1-2 0,-1 0 0,0-1 0,0 0 0,0 1 0,0-1 0,0 5 0,1-4 0,-1 3 0,0-3 0,0-1 0,0 1 0,0-1 0,0 1 0,1-1 0,-1 1 0,0-1 0,0 1 0,0-1 0,0 1 0,0-1 0,1 1 0,-1-1 0,0 0 0,0 4 0,0-1 0,0-1 0,0 0 0,0 1 0,1 1 0,-1-2 0,0-1 0,0 0 0,0 3 0,0-3 0,0 4 0,0-5 0,1 1 0,-1-1 0,0 5 0,0-4 0,0 7 0,0-7 0,0 4 0,0-1 0,0-3 0,0 6 0,0-3 0,1-1 0,-1 1 0,0-2 0,0 1 0,0 2 0,0-3 0,0 6 0,0-7 0,0 3 0,0-3 0,1 3 0,-1-2 0,0 2 0,0-4 0,0 5 0,0-4 0,0 3 0,0-3 0,1-1 0,-1 1 0,0 3 0,0-2 0,0 6 0,0-7 0,0 3 0,0 1 0,0-4 0,0 7 0,0-7 0,1 4 0,-1-1 0,0-3 0,0 7 0,0-6 0,0 2 0,0 0 0,0-2 0,0 2 0,0-1 0,0 1 0,1-1 0,-1 1 0,0-2 0,0 2 0,0 0 0,0-2 0,0 6 0,0-7 0,0 3 0,0 1 0,1-4 0,-1 7 0,0-6 0,0 6 0,0-7 0,0 3 0,0-3 0,0 3 0,0-2 0,0 6 0,0-7 0,1 3 0,-1 1 0,0-4 0,0 3 0,0 0 0,0-2 0,0 2 0,0 0 0,0-2 0,0 2 0,1-3 0,-1 3 0,0-3 0,0 4 0,0-5 0,0 0 0,0 5 0,0-4 0,0 3 0,1-3 0,-1 3 0,0-2 0,0 2 0,0-4 0,0 1 0,0-1 0,0 1 0,1 3 0,-1-2 0,0 2 0,0-4 0,0 1 0,0 3 0,0-3 0,0 4 0,1-5 0,-1 1 0,0 2 0,0 0 0,0 1 0,0 0 0,0-3 0,0 4 0,0-2 0,0 0 0,1 0 0,-1 2 0,0-4 0,0 3 0,0-3 0,0 3 0,0-2 0,0 2 0,0-4 0,1 1 0,-1 3 0,0-3 0,0 3 0,0-3 0,0 0 0,0-1 0,1 1 0,-1-1 0,0 1 0,0 3 0,0-3 0,0 3 0,0-3 0,0-1 0,1 1 0,-1-1 0,0 1 0,0-1 0,0 1 0,0 3 0,0-3 0,0 4 0,1-5 0,-1 1 0,0-1 0,0 1 0,0-1 0,0 1 0,0-1 0,1 0 0,-1 1 0,0 3 0,0-2 0,0 2 0,0-4 0,0 1 0,0 3 0,1-2 0,-1 2 0,0-4 0,0 5 0,0-4 0,0 3 0,0-3 0,0-1 0,1 5 0,-1-4 0,0 3 0,0-3 0,0-1 0,0 1 0,0 3 0,0-6 0,0 9 0,1-14 0,-1 15 0,0-15 0,0 15 0,0-15 0,0 11 0,1-8 0,-1 5 0,0-1 0,0 1 0,0-1 0,0 1 0,1-1 0,-1 1 0,0-1 0,0 1 0,0-5 0,0 4 0,1-3 0,-1 3 0,0 1 0,0-1 0,0 1 0,0-1 0,0 0 0,1 1 0,-1-1 0,0 5 0,0-4 0,0 2 0,0-1 0,0-2 0,1 1 0,-1-1 0,0 1 0,0-1 0,0 0 0,0-2 0,1 0 0,-1 1 0,0 0 0,0 1 0,0 1 0,0-1 0,1-2 0,-1 0 0,0 0 0,0 2 0,0 0 0,0 1 0,1-1 0,-1 1 0,0-5 0,0 4 0,0-3 0,0 3 0,1 1 0,-1-1 0,0-3 0,0 6 0,0-5 0,0 6 0,0-4 0,1 1 0,-1-1 0,0 1 0,0-1 0,0 1 0,0-1 0,0 1 0,1-1 0,-1 1 0,0-1 0,0-3 0,0 2 0,1-2 0,-1 4 0,0-1 0,0 1 0,0-1 0,0-2 0,1-1 0,-1 2 0,0 0 0,0-2 0,0 3 0,0-4 0,1 5 0,-1-5 0,0 4 0,0-3 0,0-1 0,1 4 0,-1-3 0,0 3 0,0 1 0,0-5 0,0 4 0,1-4 0,-1 5 0,0-1 0,0 1 0,0-1 0,0 1 0,1-1 0,-1 1 0,0-1 0,0 1 0,0-1 0,0 0 0,1-2 0,-1 0 0,0 0 0,0 2 0,0 0 0,0 1 0,1-1 0,-1 0 0,0-1 0,0-2 0,0 1 0,0 1 0,1 0 0,-1-1 0,0-1 0,0 3 0,0-2 0,1 0 0,-1-1 0,0 4 0,0-1 0,0 1 0,0-1 0,0 1 0,1-1 0,-1 1 0,0-4 0,0 1 0,0 1 0,0 4 0,1-2 0,-1 4 0,0-5 0,0 1 0,0-1 0,0 1 0,0-1 0,1-3 0,-1 2 0,0-2 0,0 3 0,0 1 0,0-1 0,1-3 0,-1 2 0,0-2 0,0 4 0,0-5 0,1 4 0,-1-3 0,0-1 0,0 4 0,0-4 0,1 5 0,-1-4 0,0 2 0,0-1 0,0 1 0,1-2 0,-1 2 0,0-2 0,0 4 0,0-1 0,0 1 0,1-5 0,-1 4 0,0-4 0,0 5 0,0-1 0,0 1 0,1-1 0,-1 1 0,0-5 0,0 4 0,0-3 0,0 3 0,1-3 0,-1 2 0,0-2 0,0 4 0,0-5 0,1 4 0,-1-4 0,0 5 0,0-1 0,0 1 0,0-5 0,1 4 0,-1-3 0,0 3 0,0 1 0,0-4 0,1 1 0,-1 0 0,0 2 0,0 0 0,0 1 0,0-1 0,1-3 0,-1 3 0,0-4 0,0 5 0,0-1 0,0 1 0,0-1 0,1 1 0,-1-1 0,0 1 0,0-1 0,0 1 0,0-1 0,1 1 0,-1 3 0,0-3 0,0 4 0,0-5 0,0 1 0,0-1 0,0 0 0,1 1 0,-1-4 0,0 2 0,0-2 0,0 3 0,0 1 0,1-1 0,-1 5 0,0-8 0,0 10 0,0-13 0,0 9 0,1-6 0,-1 4 0,0-1 0,0 0 0,0 1 0,0 3 0,0-2 0,0 2 0,1-4 0,-1 1 0,0-1 0,0 1 0,0-1 0,0 1 0,0-1 0,1 1 0,-1 3 0,0-3 0,0 4 0,0-1 0,0-3 0,0 4 0,0-5 0,0 4 0,1-2 0,-1 2 0,0 0 0,0-2 0,0 2 0,0-4 0,0 5 0,0-4 0,0 3 0,1-3 0,-1 3 0,0-3 0,0 4 0,0-5 0,0 4 0,0-2 0,0 1 0,0 2 0,0-3 0,1 2 0,-1 0 0,0-2 0,0 2 0,0 0 0,0-2 0,0 2 0,0-4 0,0 5 0,1-4 0,-1 7 0,0-6 0,0 6 0,0-7 0,0 7 0,0-6 0,0 2 0,0-1 0,0 0 0,0 1 0,0-1 0,1 0 0,-1 1 0,0-1 0,0 0 0,0 1 0,0 0 0,0-3 0,0 7 0,0-6 0,0 5 0,0-4 0,1 1 0,-1-1 0,0 0 0,0 4 0,0-5 0,0 6 0,0-3 0,0 0 0,0 3 0,0-6 0,0 6 0,0-7 0,0 6 0,0-3 0,1 3 0,-1-2 0,0 4 0,0-4 0,0 3 0,0-3 0,0 1 0,0 2 0,0-4 0,0 2 0,0 2 0,0-3 0,0 0 0,0 3 0,0-2 0,0 3 0,0 3 0,0-1 0,0 4 0,0 0 0,0 2 0,0 4-444,-1 1 442,1 0 1,0 3 0,0-3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1:17.791"/>
    </inkml:context>
    <inkml:brush xml:id="br0">
      <inkml:brushProperty name="width" value="0.11429" units="cm"/>
      <inkml:brushProperty name="height" value="0.11429" units="cm"/>
      <inkml:brushProperty name="color" value="#FFFFFF"/>
    </inkml:brush>
  </inkml:definitions>
  <inkml:trace contextRef="#ctx0" brushRef="#br0">0 444 7095,'0'5'8982,"0"-1"-6243,0-4 1,0-7-2445,0-1 0,0 0 0,1 2 1,1 0-398,1-2 1,0 2 0,-3 1 412,0-2 0,0 0 0,0-2-44,0 0 0,0 1 1,0-1-27,0 1 1,0-1 0,0 1 365,0-1 0,1 4 1,1-1-1,0-1-733,0 0 0,-1 1 1,-1 0-1,0 0 71,0-2 1,1 2-1,1 1-287,1-2 0,0 0 538,-3-2 0,0 0-192,0 1 0,0-1 1,0 1-71,0-1 0,3 1 0,0-1 0,-2 1 37,0-1 1,-1 1-1,0-1 1,1 2-54,2 1 0,-2-2 0,2 3 0,-2-3 233,-1-1 0,1 4 1,1-1-370,1-1 251,-1 0-165,-2 2-96,0 1 0,1 5 0,1 2 1,1 3 325,-1 1 1,-1 5 0,-1 0 0,0 0-71,0 1 1,0 1 0,0-2-1,0 2 123,0 1 0,0-2 0,0 0 0,0 0-111,0-3 0,0 0 1,0-2-1,0 1 1,0-1-1,1 1 785,2-1-561,-2-3 0,3 0-695,-4-3 595,0-1 1,0-2 0,2-6-316,1 0 1,0 1 0,-3-3 0,0 1 147,0-1 1,0 1-1,0-1-76,0 0 1,3 1-1,0-1 1,-1 1 23,-1-1 0,-1 1 1,0-1 7,0 1 1,0-1 0,0 1 0,0-1 41,0 1 0,1-1 0,0 1 0,2-1 154,-1 0 1,-1 4 0,-1-1 125,0-1 0,0 3-14,0-2 0,3 3-1779,0-2 1019,0 3 323,-3-2 1,0 10 230,0 3 0,0 2 0,0 0 0,0 1 33,0 1 1,0-1-1,0 1 1,0-1 60,0-1 0,0-2 1,0 0-1,0-1-137,0 1 1,0-1-98,0 1 0,1-2 747,1-1 0,-1-1 231,2-2-1158,-2-2 0,2-1 0,0-6 101,-1-2 0,-1 0 0,-1-2 0,0 0-7,0-1 0,3-2 1,-1 3-1,0-1 47,-1 0 0,-1-1 0,1 0 0,1 2-94,1 0 1,0 2-1,-3-1 219,0 1 1,0-1 174,0 1 0,0 2-50,0 0 1,0 4 1574,0-4-1359,0 4-795,4-2 1,-3 5 0,1 2 564,-1 3 0,-1 1 1,0 3-1,0 0 57,0 2 1,0 2-1,0-3 1,0 0-125,0-2 1,0 2 0,0 1 0,0-2-11,0 0 1,0-5-86,0 1 0,1-1 113,2 1-615,-2-3 0,3-6 0,-4-3 902,0-2 0,0 0 0,0-1 0,0 0-465,0-3 0,1 3 0,1-3 0,1 3-69,-2 0 0,0-2 1,-1 0 136,0 0 0,1 2 0,1 0-111,1 1 0,0-1 1,-3 1 534,0-1-190,0 4 672,0 2 1,0 4-832,0 1 1,0 6 0,0 3-1,0 0 54,0-2 0,0 4 0,0 0 0,0 1 102,0 0 0,0-2 1,0 1-1,0-1-103,0-1 1,0-5 0,0 0 122,0 1 1,1-4-1215,2 0 1,-2-3-777,1-3 1,0 0 1637,1-3 0,-2-5 0,3 1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47.936"/>
    </inkml:context>
    <inkml:brush xml:id="br0">
      <inkml:brushProperty name="width" value="0.2" units="cm"/>
      <inkml:brushProperty name="height" value="0.2" units="cm"/>
      <inkml:brushProperty name="color" value="#FFFFFF"/>
    </inkml:brush>
  </inkml:definitions>
  <inkml:trace contextRef="#ctx0" brushRef="#br0">2667 0 25799,'12'0'329,"-1"0"105,-4 0 0,-7 0-396,0 0 0,-9 0 1,-12 0-1,-2 0 23,-5 0 1,2 0-1,-9 0 1,0 0 31,2 0 0,-6 0 0,6 0 1,-2 0 3,0 0 1,7 0 0,-5 0 0,3 0-15,4 0 1,3 0-1,2 0-143,0 0-46,0 0-52,9 0 127,3 0 0,25 0 6,5 0 0,-2 0 0,-5 0 23,2 0 0,3 0 0,2 0 1,0 0-14,0 0 0,-7 0 1,0 0-1,2 0-4,3 0 1,4 0 0,3 0 0,2 0-10,-2 0 0,-3 0 1,-2 0-1,0 0 20,0 0 1,7 0 0,0 0 0,-2 0 34,-3 0 0,-2 0 0,0 0 0,0 0 7,0 0 1,0 0 0,0 0 0,0 0 5,0 0 1,0 0 0,0 0-32,0 0 1,0 0-1,0 0-12,0 0 1,-7 0-1,0 0-4,2 0 1,3 0-2,2 0 0,-7 0 233,0 0 126,-9 0-140,4 0-218,0 0 0,-4 0-18,9 0 1,-7 0 0,7 0 13,2 0 1,-4 0-2,2 0-8,-9 0 16,4 0 1,-25 0 27,-5 0 0,-5 0 1,5 0-1,0 0-3,0 0 1,-2 0-1,-3 0 1,-2 0 5,2 0 1,3 0 0,2 0 0,0 0-45,0 0 1,0 0 0,0 0-217,0 0-96,9 0 184,3 0 1,11 0-1,5 0 77,7 0 1,5 0 0,2 0 0,0 0 36,0 0 0,0 0 1,0 0 7,0 0 0,0 0 1,0 0-1,0 0 15,0 0 1,0 0-1,0 0 1,0 0 1,0 0 1,0 0 0,0 0-6,0 0 1,0 0-21,0 0 1,0 0 26,0 0 0,-7 0-17,0 0 1,-7 0-1,7 0-28,2 0 1,-4 0 1,2 0 0,0 0 6,7 0 150,-9 0-129,-3 0 85,-9 0 0,-16 0-58,-5 0 1,2 0 0,5 0 2,-2 0 0,-3 0 1,-2 0 16,0 0 1,0 0 0,0 0-13,0 0 0,7 0 1,0 0-19,-2 0 0,4 0 0,-2 0-22,-2 0 0,4 0-276,-2 0 169,0 0 37,2 0 5,3 0 41,28 0 1,-5 0-1,14 0 17,-5 0 0,-2 0 0,0 0 0,0 0 2,0 0 1,0 0 0,0 0 22,0 0 1,0 0 0,0 0-2,0 0 1,0 0 0,0 0 44,0 0 1,0 0 123,0 0 1,0 0-54,0 0 0,-7 0 22,0 0-107,-9 0 0,6 0 94,-4 0 142,-4 0-262,-13 0 1,-4 0-1,-14 0 42,5 0 0,2 0 0,0 0 1,0 0 18,0 0 0,0 0 1,-2 0-1,-3 0-22,-2 0 0,-2 0 0,4 0 0,-2 0 2,2 0 1,3 0 0,0 0-68,-5 0 0,4 0 0,-4 0 1,5 0-12,2 0 1,0 0-102,0 0-121,0 0 136,0 0 0,12 0 29,9 0 0,9 0 0,12 0 50,0 0 0,0 0 0,0 0 0,0 0 33,0 0 0,0 0 0,0 0 0,0 0 3,0 0 206,0 0-135,0 0 0,-19 0 0,-9 0-26,-9 0 1,-12 0 0,-2 0-1,-3 0 24,-4 0 1,-3 0-1,-4 0 1,-3 0 28,-2 0 1,0 0-1,7 0 1,-2 0-18,-5 0 0,4 0 0,-4 0 1,5 0-29,2 0 0,-7 0 0,0 0 0,2 0-7,3 0 1,9 0 0,0 0 0,0 0-52,2 0 1,-4 0 0,9 0-1,2 0-17,3 0 1,2 0-1,0 0-39,0 0 0,7 0 31,0 0-25,9 0 0,-2 0-11,14 0 1,5 0 0,9 0-14,0 0 1,2 0-1,3 0 1,4 0-17,3 0 0,-5 0 0,5 0 1,-1 0 43,1 0 0,-7 0 0,2 0 0,-5 0 35,-2 0 0,0 0 0,0 0 95,0 0-99,-9 0 1,-5 0 151,-14 0 1,-5 0 0,-11 0 0,-3 0-48,-2 0 1,-9 0-1,4 0 1,-2 0-8,0 0 1,0 0-1,-9 0 1,-3 0 4,-2 0 0,0 0 0,5 0 0,-3 0 46,-2 0 1,0 0 0,9 0 0,3 0-19,2 0 0,7 0 0,-5 0 0,1 0-94,-1 0 1,7 0 0,-2 0 0,5 0-72,2 0 1,7 0-200,0 0-10,9 0 0,-2 0 97,14 0 1,5 0-1,9 0 1,0 0 68,0 0 1,7 0 0,2 0-1,1 0 17,-1 0 1,0 0-1,-4 0 1,2 0 128,-2 0 0,-3 0 463,-2 0-189,0 0 0,-12 0-265,-9 0 1,-9 0 0,-14 0 0,-3 0-7,-2 0 0,-2 0 0,4 0 1,-4 0-5,-3 0 1,-2 0 0,-5 0 0,3 0-27,2 0 0,2 0 0,-4 0 0,4 0 13,3 0 1,-5 0 0,7 0 0,2 0-5,3 0 1,9 0 0,0 0-260,-2 0 129,6 0 1,3 0 0,14 0 61,7 0 1,5 0-1,2 0 1,2 0-84,5 0 0,5 0 0,7 0 0,-3 0 69,-2 0 1,0 0 0,5 0 0,-3 0 91,-2 0 1,-9 0-1,2 0 176,-5 0-167,-2 0 0,-12 0 47,-9 0 1,-9 0-1,-14 0 1,-3 0 6,-2 0 1,-9 0 0,2 0 0,-7 0-10,-7 0 0,11 0 0,-4 0 0,3 0 12,-1 0 1,-9 0 0,0 0 0,2 0-42,3 0 0,4 0 0,5 0 0,7 0-215,5 0 1,0 0 0,-5 0-161,-7 0 0,4 0-395,3 0 373,14 0 0,7 0 0,14 0 121,7 0 0,5 0 0,4 0 0,3 0 35,2 0 0,2 0 0,-4 0 0,2 0-19,-2 0 0,-3 0 0,-2 0-72,0 0 364,0 0 1,-12 0-59,-9 0 0,-9 0 1,-12 0-1,0 0 9,0 0 1,-9 0 0,-3 0 0,-2 0-20,0 0 1,7 0 0,-5 0 0,3 0 7,4 0 0,-4 0 0,2 0 1,2 0-21,3 0 0,2 0 0,0 0-157,0 0 84,9 0 0,5 0 0,14 0 1,7 0-119,5 0 0,9 0 0,0 0 0,-2 0 97,-3 0 1,-2 0 0,0 0 255,0 0 0,-7 0-57,0 0 1,-12 0 0,-2 0 52,-11 0 1,-8 0-1,-2 0-85,0 0 0,0 0 0,0 0 0,0 0-17,0 0 1,7 0 0,0 0 0,-2 0-61,-3 0 0,5 0 0,0 0 101,-2 0-656,6 0 223,1 0 301,28 0 0,-5 0 0,14 0-17,-5 0 0,-2 0 34,0 0 0,-7 0 81,0 0 0,-12 0 0,-2 0 5,-11 0 0,-8 0 1,-4 0-1,-3 0-25,-2 0 1,0 0 0,5 0 0,-3 0-4,-2 0 0,0 0 0,7 0 0,0 0-32,0 0 0,0 0 1,0 0-1,0 0-45,0 0 1,7 0-1,0 0-106,-2 0-36,6 0 1,3 0 105,14 0 1,5 0 0,9 0 0,0 0-78,0 0 1,0 0 0,0 0 127,0 0 0,0 0 144,0 0-20,-9 0 0,-5 0-52,-14 0 0,-5 0 0,-9 0 17,0 0 1,0 0 0,0 0 0,0 0-16,0 0 1,0 0 0,0 0-51,0 0 0,0 0 0,0 0-43,0 0 0,7 0-247,0 0 84,10 0 1,-3 0-1,14 0 99,7 0 0,4 0 0,3 0 12,0 0 1,0 0 172,0 0-133,0 0 312,0 0 0,-12 0-132,-9 0 0,-9 0-70,-12 0 1,0 0 0,0 0-26,0 0 0,0 0 1,0 0-1,0 0-11,0 0 1,0 0 0,0 0 34,0 0-416,10 0 212,1 0 0,27 0 0,4 0 29,2 0 0,0 0 0,-2 0 1,0 0 31,0 0 0,-7 0 0,0 0 373,2 0 18,-6 0-171,-1 0-106,-28 0 0,5 0 0,-14 0 30,5 0 1,2 0-1,0 0-8,0 0 0,0 0 0,0 0-102,0 0 103,10 0-214,1 0 0,13 0 0,4 0 89,7 0 0,-3 0 0,3 0 66,3 0 0,-6 0 122,3 0 155,-9 0-204,4 0 0,-25 0-16,-5 0-55,5 0 0,-3 0 0,7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48.575"/>
    </inkml:context>
    <inkml:brush xml:id="br0">
      <inkml:brushProperty name="width" value="0.2" units="cm"/>
      <inkml:brushProperty name="height" value="0.2" units="cm"/>
      <inkml:brushProperty name="color" value="#FFFFFF"/>
    </inkml:brush>
  </inkml:definitions>
  <inkml:trace contextRef="#ctx0" brushRef="#br0">105 0 21308,'-11'0'597,"-8"0"0,7 0 1</inkml:trace>
  <inkml:trace contextRef="#ctx0" brushRef="#br0" timeOffset="1">84 0 23617,'21'0'-148,"0"0"111,0 0 138,-9 0-101,-3 0 0,-9 0 0,0 0 0</inkml:trace>
  <inkml:trace contextRef="#ctx0" brushRef="#br0" timeOffset="2">168 0 21278,'-21'0'682,"0"0"1,0 0-1,0 0-510,0 0 0,7 0-43,0 0-129,10 0 0,-15 0 0,7 0 0</inkml:trace>
  <inkml:trace contextRef="#ctx0" brushRef="#br0" timeOffset="3">0 0 23610,'12'0'24,"-3"0"0,-9 0 1</inkml:trace>
  <inkml:trace contextRef="#ctx0" brushRef="#br0" timeOffset="4">21 0 23435,'12'0'85,"7"0"1,-8 0 0</inkml:trace>
  <inkml:trace contextRef="#ctx0" brushRef="#br0" timeOffset="5">63 0 21805,'12'0'513,"-3"0"1,-9 0-1</inkml:trace>
  <inkml:trace contextRef="#ctx0" brushRef="#br0" timeOffset="6">84 0 21805,'21'0'0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49.250"/>
    </inkml:context>
    <inkml:brush xml:id="br0">
      <inkml:brushProperty name="width" value="0.2" units="cm"/>
      <inkml:brushProperty name="height" value="0.2" units="cm"/>
      <inkml:brushProperty name="color" value="#FFFFFF"/>
    </inkml:brush>
  </inkml:definitions>
  <inkml:trace contextRef="#ctx0" brushRef="#br0">82 0 20950,'-21'0'1069,"7"0"0,0 0-682,-2 0-439,7 0 0,2 0-380,14 0 318,4 0-59,10 0 173,-9 0 0,-3 0 0,-9 0 0</inkml:trace>
  <inkml:trace contextRef="#ctx0" brushRef="#br0" timeOffset="1">61 0 19927,'-11'0'-1358,"4"0"1358,14 0 0,4 0 0</inkml:trace>
  <inkml:trace contextRef="#ctx0" brushRef="#br0" timeOffset="2">82 0 20484,'21'0'0</inkml:trace>
  <inkml:trace contextRef="#ctx0" brushRef="#br0" timeOffset="3">103 0 18150,'0'0'0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49.743"/>
    </inkml:context>
    <inkml:brush xml:id="br0">
      <inkml:brushProperty name="width" value="0.2" units="cm"/>
      <inkml:brushProperty name="height" value="0.2" units="cm"/>
      <inkml:brushProperty name="color" value="#FFFFFF"/>
    </inkml:brush>
  </inkml:definitions>
  <inkml:trace contextRef="#ctx0" brushRef="#br0">210 0 24340,'-21'0'288,"0"0"1,7 0 59,0 0-269,0 0 1,0 0-27,0 0-37,10 0 45,-15 0 28,17 0-64,-8 0-20,1 0-31,7 0 3,-8 0 115,1 0 1,4 0 47,-9 0-77,10 0-883,-6 0 1,29 0 0,4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5:51.991"/>
    </inkml:context>
    <inkml:brush xml:id="br0">
      <inkml:brushProperty name="width" value="0.05" units="cm"/>
      <inkml:brushProperty name="height" value="0.05" units="cm"/>
    </inkml:brush>
  </inkml:definitions>
  <inkml:trace contextRef="#ctx0" brushRef="#br0">3 12351 18494,'-1'12'525,"1"0"-101,0-5 0,0-3 210,0 10 0,0-7 730,-1 7-183,1-9-622,0 4 1,0-6 189,0 3-36,0-3-284,0 6-438,0-9 1,0-2 0,0-5 173,0-7 0,0 2-127,1-2 0,-1 0 135,0-7 1,1 0-59,-1 0 0,0 7 1,0 0-36,1-3 1,-1 6 0,0-3 22,0-3 0,1 6-4,-1-3 1,0 7 0,0-7 109,1-3 0,-1 6-20,0-3 1,0 0-67,1-7 1,-1 0-58,0 0 1,1 7 0,-1 0-67,0-3 0,0 6 1,1-3 16,-1-3 1,0 6 0,0-3-22,1-3 0,-1 6-70,0-3 85,0 0 0,1 0 0,-1 0 0,0-3 1,0 6-1,1-3 9,-1-2 1,0 4 17,0-2 0,0 0-6,1-7 0,-1 0-1,1 0 0,-1 0 0,0 0 28,1 0 0,-1 0 0,0 0-11,1 0 0,-1 7 0,0 0-9,1-2 1,-1 4 0,0-2-32,0-2 1,0 4 0,1-2-14,-1-2 0,0 4 0,0-2 9,1-2 0,-1 4 0,0-2 31,0-3 0,1 6 1,-1-3 21,0-3 1,0 6-12,1-3 0,-1 0 2,0-7 0,1 0-7,-1 0 1,0 0-38,1 0 1,-1 0-17,0 0 0,1 0 50,-1 0 1,1 0 61,-1 0 1,0 0-9,1 0 1,-1 0-44,0-1 0,1 1 0,-1 0-13,1 0 1,-1 7 0,0 0-27,0-2 0,1-3 1,-1-2 21,0 0 0,1 0 0,-1 0-25,0 0 0,1 9 1,-1-6-1,0 4 1,1-5-13,-1-2 1,0 7-1,0 0 1,1-2 14,-1-3 0,0-2 0,1 0 13,-1 0 1,0 7 0,1 0 8,-1-2 1,0 4-1,0-2-7,1-2 0,-1 4 0,0-2-36,0-2 1,1 4 0,-1-2-83,0-2 0,0 4-63,1-2 145,-1 0 1,0 0-18,0 0 9,0 10 1,1-15 25,-1 5 0,0 2 18,0-2-46,0 10 1,1-15 31,-1 5 0,0 2 0,0-2 9,1-2 0,-1 4-20,0-2 1,0 0-1,1-7 0,-1 0 0,1 0 0,-1 0 0,0 0 0,1 0 0,-1 0-1,0 10 0,1-8 0,-1 5-2,0-5 1,0 5 0,1 0 1,-1-2 1,0-3-1,1-2 5,-1 0 1,0 0 0,1 0 3,-1 1 0,0 6 0,1 0 0,-1-3-5,0-1 0,1-3 0,-1 0-2,0 0 0,0 7 0,1 0-3,-1-3 0,0 6-3,0-3 5,1 0 0,-1 0-1,0 0 0,0 0 83,1-7-80,-1 9 1,0-7 15,1 5 0,-1-4 1,0-3 17,1 0 0,-1 7 1,0 0-11,0-3 0,1-1 1,-1-3-2,0 0 0,1 0 1,-1 0-38,1 0 0,-1 0 1,0 0-1,1-1 44,-1 1 0,0 0 85,1 0-104,-1 0 1,1 0 1,-1 0 1,0 0 0,1 0-10,-1 0 1,0 7 0,0 0 0,1-2-8,-1-3 1,0 5 0,1 0 0,-1-2-9,0-3 1,1-2 0,-1 0 0,0 0 7,1 0 0,-1 7 0,0 0 2,0-2 0,1 4 1,-1-2 19,0-2 1,0-3 16,1-2 1,-1 0 0,1 0-4,-1 0 0,0 7 0,0 0 0,1-2-3,-1-3 0,0-2-49,1 0 19,-1 0 1,1 0 0,-1 0-9,0 0 0,1 0 0,-1 0-7,0 0 0,1 0 1,-1 0 7,0 0 1,1 0 0,-1 0 1,1 0 0,-1 0 0,0 0 19,1 0 1,-1 0 0,0 0-1,1 0-11,-1 0 1,0 7-1,1 0 1,-1-3-6,0-1 0,1-3 0,-1 0 0,0 0 0,1-1 0,-1 1 0,0 0 0,1 0 0,-1 7 0,0 0 0,1-2 0,-1-3 0,0-2 0,1 0 0,-1 0 0,0 0 0,1 0 0,-1 0 0,0 0 0,1 0 0,-1 0 0,1 0 0,-1 0 0,0 0 0,1 0 0,-1 0 0,0 0 0,1 0 0,-1 0 0,0 0 0,1 0 0,-1 0 0,1 0 0,-1 0 0,0 0 0,1 0 0,-1 0 0,0 0 0,1 0 0,-1 0 0,1 0 0,-1 0 0,0 0 0,1 7 0,-1 0 0,0-3 0,0 6 0,0-3 0,1-3 0,-1-1 0,0-3 0,1 0 0,-1 0 0,1 0 0,-1 0 0,0 0 0,1 0 0,-1 0 0,0 0 0,1 0 0,-1 0 0,0 0 0,1 0 0,-1 0 0,0 7 0,1 0 0,-1-3 0,0-1 0,1 4 0,-1 0 0,0-3 0,0-1 0,1-4 0,-1 1 0,1 0 0,-1 0 0,0 0 0,1 0 0,-1 0 0,0 0 0,1 0 0,-1 0 0,0 0 0,1 0 0,-1 0 0,1 0 0,-1 7 0,0 0 0,0-2 0,1-2 0,-1 4 0,0 0 0,0-3 0,1-1 0,-1-3 0,0 0 0,1-1 0,-1 1 0,1 0 0,-1 0 0,0 0 0,1 0 0,-1 0 0,0 0 0,1 0 0,-1 0 0,1 0 0,-1 0 0,0 0 0,1 0 0,-1 0 0,0 0 0,1 0 0,-1 0 0,0 0 0,1 0 0,-1 0 0,1 0-13,-1 0 1,0 7 0,0 0 0,1-2 0,-1-3-9,0-2 0,1 0 1,-1 0-1,0 0 1,1 0 0,-1 0 1,1 0 1,-1 0-1,0-2 10,1-5 0,-1 11 1,1-4-1,-1 3 10,0-1 0,1-2 0,-1 0 17,0 0 1,1 0 0,-1 0-17,0 0 1,1 0 0,-1 0-1,0 0 0,1 7 0,-1 0-28,0-2 0,1-3 0,-1-2-22,0 0 0,1 0 0,-1 0 7,0 0 0,1 0 0,-1 0 22,0 0 0,1 0 0,-1 0 14,1 0 1,-1 7 0,0 0 11,0-2 1,1-3 0,-1-2 6,0 0 0,1 7 0,-1 0-15,0-2 0,1-3 0,-1-2-7,0 0 0,1 7-47,-1 0 53,0 0 1,0-7-5,1 0 1,-1 0-1,0 0 6,1 0 0,-1 0 4,1 0 0,-1 0 1,0 0 0,1 0 0,-1 0 1,0 0 0,1 0 0,-1 0 1,0 0 5,1-1 0,-1 1 0,1 0-10,-1 0 1,0 7 0,0 0-4,1-2 0,-1 4 1,0-2-1,0-2 3,1-3 1,-1 5 0,0 0-5,1-2 0,-1 4 0,0-1-12,0-4 1,1-1 12,-1-3 1,0 7-1,0 0 1,1-3 1,-1 6-1,0-3-8,1-3 1,-1 6-1,0-3-3,0-3 0,1-1 9,-1-3 0,0 0-19,1 0 0,-1 7 1,0-1-1,0-1-20,1-3 1,-1-2 0,1 0 14,-1 0 1,0 0 0,1 0-14,-1 0 1,0 0 16,1 0 1,-1 0-1,0 0-7,1 0 1,-1 0 0,1 0 3,-1 0 1,0 0 0,1 0 4,-1 0 1,0 0 0,1 0-8,-1 0 0,0 7 0,1 0 57,-1-2-48,0 7 0,0-10-68,1 5 78,-1-5 1,0 5 0,0 0 3,1-2 1,-1-3-1,0-2 13,1 0 0,-1 7 0,0 0-6,1-2 0,-1-2 0,0-3-4,1 0 1,-1 0 0,0 0 10,1 0 0,-1 0-10,0 0 0,1 0 0,-1 0 0,1 0 0,-1 0 0,0 7 0,0 0 0,1-3 0,-1 6 0,0-3 0,0-3-4,1-1 1,-1 4-1,0 0 1,1-5-19,-1-7 0,0 3 16,1-5 1,-1 5 0,1 2 0,-1 0 5,0 0 0,1-3-2,-1-4 1,1 12-1,-1-5 1,0 2 28,1 1 1,-1 4-1,0 0 31,0-3 0,1-1 1,-1-3-4,0 0 0,1 0 1,-1 0-1,1 0 1,-1 0-10,0 0-30,1 0 0,-1 0 0,0 0-7,1 0 0,-1 7 0,0 0-10,0-2 0,1-3 0,-1-2 17,1 0 0,-1 0 0,0 0-4,1 0 0,-1 7 0,0 0-11,0-2 0,1-3 1,-1-2-10,0 0 0,1 0 18,-1 0 1,0 7-75,1 0 64,-1 0 0,0-7-59,1 0 58,-1 0 0,0 0 0,1 0 0,-1 0 0,0 7 0,1 0 0,-1-2 0,0-3 10,1-2 1,-1 0 0,0 0-4,1 0 1,-1 7 0,0 0-7,0-2 1,1 4 0,-1-2-2,0-2 1,1-3 0,-1-2 3,0 0 0,1 7 1,-1 0 2,0-2 0,0-3 0,1-2-1,-1 0 1,0 0 0,1 0-4,-1 0 1,1 0-1,-1 0-2,0 0 0,1 0 0,-1 0 4,0 0 0,1 0 0,-1 0-2,1 0 0,-1 7 0,0 0-2,0-2 0,1-3 1,-1-2-1,0 0 0,1 0 0,-1 0-6,0 0 0,1 7-17,-1 0 0,0 0 8,1-7 0,-1 0 0,0 0 5,1 0 1,-1 7 0,0 0 6,0-2 1,1-3 19,-1-2 0,0 0-2,1 0 1,-1 7 0,0 0-3,1-2 0,-1 4 35,0-2 1,0 7-4,0-7 0,1 0-38,-1-7 1,0 7-1,1 0-7,-1-2 0,0 5 29,0-3 0,0 7-9,1-7 1,-1 6-20,0-6 13,0 0 0,1-7-47,-1 0 0,0 7-49,0 0 0,1 7-26,-1-7-60,0 0 48,0-7 1,1 7-111,-1 0-398,0 10-596,0-6 48,0 10 475,0 0 0,0 9 0,0 3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1:22.180"/>
    </inkml:context>
    <inkml:brush xml:id="br0">
      <inkml:brushProperty name="width" value="0.08571" units="cm"/>
      <inkml:brushProperty name="height" value="0.08571" units="cm"/>
      <inkml:brushProperty name="color" value="#FFFFFF"/>
    </inkml:brush>
  </inkml:definitions>
  <inkml:trace contextRef="#ctx0" brushRef="#br0">0 43 7561,'0'-5'-188,"0"1"189,0 1 1,0 1 139,0-4 0,1 4 82,2-1 53,-2 2-126,3 1-57,-4 4-111,0-3 0,0 4 73,0-2 0,0-1 18,0 3 0,0 1-12,0 3 1,0-4-21,0 1 0,0 0 22,0 2 1,0-2-9,0-1 1,0 1 4,0 3 0,0-4 18,0 1 0,0-3-26,0 3 1,0-4 32,0 4 0,0-3 2,0 3 1,0-3-54,0 2 0,0-2-32,0 3 52,0-1-70,0 4 0,0-1 1,0 1 0,0-3 11,0-1 0,0-2 0,0 3 0,0 0 1,0-1 3,0 1 0,0-3 0,0 3 0,0-4-3,0 4-79,0 0 79,0 2 1,0 1 1,0-1-27,0-3-73,0 3-18,0-7-464,0 2 499,0-10 0,0 1 38,0-5 0,3 4 0,-1 1 63,0 0 0,-1 1 13,-1-1 1,0 1-1,0-4-15,0 1 1,0 2-1,0 0-10,0 0 1,0-2 0,0-1 2,0 1 0,0 2 0,0 1-3,0-2 1,0-1 24,0 0 0,0 2 0,0 0 10,0 0 0,0 1 1,0-1 16,0 0 0,0 1-10,0-1 1,0 1-39,0-4 0,0 3 2,0 1 1,0 2-17,0-3 1,0 3 35,0-2 0,0 2 226,0-3 106,0 4-251,0-2-204,0 4 133,4 4 0,-3-2-5,2 4 0,-2-3 0,-1 2-4,0 2 0,0 1 1,0 0-15,0 1 1,0-4-1,0 1 5,0 1 0,0 0 1,0 2 1,0-1 0,0 1 1,0-1 20,0 1 1,0-1 0,0 1-17,0-1 1,0-2 0,0 0-34,0 0 1,0 2 11,0 1 0,0-4 47,0 1-1,0 0 1,0-1 18,0 1-29,0-4-41,0 6 1,0-7-29,0 5 28,4-4 0,-4 3-29,3-2 43,-2-2 1,-1 3 7,0-1-206,0-2-141,0 3 0,0-11 290,0-1 1,0 0 2,0 2 1,0 1 0,0-4 43,0 1 0,0 2 0,0 0-52,0 0 0,1-2 1,1 0 15,1-1 0,0 3 1,-3 1 14,0-2 1,0 2 0,0 0 6,0-2 1,0 2 0,0 0-9,0-2 0,0 2-3,0-1 22,0 1 14,0-4-36,0 1 0,0-1-25,0 1 1,0 2 28,0 0 0,0 3 3,0-2 0,0 2 6,0-3 36,0 4-37,0-5 0,0 5 10,0-4-2,0 4 0,0-2-10,0 1 1,1 1 2,2-4-16,-2 4 1,2-3-26,-3 3 33,0 1 0,0-4 62,0 2-30,0 2 184,0-3-206,0 12 0,0-2 7,0 5 0,0-4 34,0-2 1,0 1 13,0 3 0,0-4-27,0 1 0,-1-1 0,-1 1-16,0 0 0,-1-3 58,3 2 0,0 1-44,0 3 1,0-4-1,0 1 2,0 1 0,0-3-23,0 2 1,0 0-12,0 2 0,0-2 15,0 0 1,0-3 0,0 2 0,0-2 64,0 3 1,0-3-46,0 2 0,0 1-19,0 3 1,0-4 10,0 1 1,0-3-9,0 2-16,0 1 1,0 3 45,0-1 12,0-3-65,0 3 1,0-7 24,0 5-3,0-4 13,0 6-14,0-4-38,0 5 16,0-1 0,0 1-19,0-1-3,0-3 15,0 3 1,0-6 6,0 3-121,0-3 47,0 2-123,0-4 132,0-8 0,0 6 8,0-7 1,0 2 0,0-1-2,0-1 1,0 4 0,1-1 19,2-1 0,-2 0 1,1-2 11,-1 1 0,-1 2 0,0 0-32,0 0 0,0-2 1,0 0 38,0-1 0,0 1 0,0-1-27,0 0 1,0 4-1,0-1 29,0-1 0,0 0 4,0-2 1,0 1 18,0-1 0,0 4 35,0-1 0,0 3-96,0-3 0,0 4-12,0-4 1,0 3 24,0-3 0,0 3 75,0-2 1,0 2-53,0-3 1,0 1 37,0-4 0,0 3-5,0 1 1,1-1-1,2-3 0,-2 4-1,2-1 1,-2 3-130,-1-2 1,0 2-73,0-3-1150,0 4 1343,0-2 0,0 4 0,0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3:56.045"/>
    </inkml:context>
    <inkml:brush xml:id="br0">
      <inkml:brushProperty name="width" value="0.05" units="cm"/>
      <inkml:brushProperty name="height" value="0.05" units="cm"/>
    </inkml:brush>
  </inkml:definitions>
  <inkml:trace contextRef="#ctx0" brushRef="#br0">0 1 24575,'0'0'0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4:10.776"/>
    </inkml:context>
    <inkml:brush xml:id="br0">
      <inkml:brushProperty name="width" value="0.11429" units="cm"/>
      <inkml:brushProperty name="height" value="0.11429" units="cm"/>
    </inkml:brush>
  </inkml:definitions>
  <inkml:trace contextRef="#ctx0" brushRef="#br0">1828 421 9845,'14'-7'0,"0"0"0,4 2 0,6 3 0,8 2-595,8 0 1,0 0 663,16 0 1,-7 0 0,9 0 0,5 0 0,5 0-48,-1 0 0,-1 0 1,-3 2-7,0 5 0,-10-5 1,-4 5-1,-7-2 1,-7 0-61,-7 2 1,-7 2-4,-7-2 0,-14-5 0,-14 5 1,-7-4 89,-7-3 1,-4 0-1,-10 0 1,0 0-18,0 0 0,0 0 0,0 0 0,-3 0 18,-4 0 1,5 0 0,-3 0-1,8 0-4,4 0 1,2 0 0,-4 0 0,4 0-57,3 0 1,4-3 0,10-1-4,2-3 1,2-3-189,-2 3 0,14 5 0,16-5 0,8 2 135,4-2 0,11 5 0,1-5 1,7 5 10,-1 2 0,6 0 0,-3-3 0,-3-1 100,-1-3 1,1 0 0,-1 7-1,-6 0 20,1 0 0,-10 0 0,-2-3 597,-4-4-453,-13 5 1,-4-7 0,-16 9 0,-10 0-96,-6 0 0,-13 0 0,3 0 0,-4 0 18,-3 0 0,-7-7 1,0 0-1,2 2-179,3 3 0,-5 2 0,2 0 1,5-3 39,5-4 0,4 5 1,-4-5-1,4 5-104,3 2 0,2 0 0,7-3-226,0-4 227,9 5 0,5-7 0,16 9 0,12 0 34,12 0 1,7 0 0,4 0 0,5-3 76,7-4 0,-2 5 1,-1-5-1,-1 5 36,-6 2 0,6 0 1,-3 0-1,-5 0-7,-7 0 0,1 0 0,-8 0 1,0 0 266,1 0 1,-10-3 0,-7-1 129,2-3-340,-7 0 1,-2 7 0,-14 0-1,-7 0-44,-4 0 0,-10 0 0,-3 0 0,-1 0-49,-6 0 0,-1 0 1,-3 0-1,2 0-34,5 0 1,-5 0-1,8 0 1,-3 0 15,0 0 1,2 0 0,-2 0 0,7 0-93,5 0 1,2 0 0,0 0-36,0 0 1,9-3-49,5-4 1,7 5 0,9-5 118,12 5 1,10 2-1,13 0 1,3-3 70,2-4 0,9 5 0,-4-5 0,2 5 135,0 2 0,-10 0 0,3-3 0,-4-1-6,-3-3 1,-7 0 0,-3 7 0,-1 0 81,-6 0 1,6 0 426,-3 0-527,-10 0 0,-20 0 0,-17 0-21,-6 0 0,-13 0 0,6 0 0,-3 0-178,0 0 0,0 0 0,-7 0 0,0 0 28,0 0 1,-3-7 0,-1 0 0,-3 2 23,2 3 0,3 2 0,-1 0 1,1-3-29,2-4 1,-5 5 0,15-5 0,-1 5-8,5 2 0,5 0 1,2 0 44,0 0 0,9-3 0,7-1-45,10-3 0,9 0 0,14 7 1,7 0 35,5 0 0,9 0 1,2 0-1,3 0 3,4 0 0,-4 0 0,-1 0 0,1 0 154,0 0 0,-8 0 1,3 0-1,-4 0-26,-3 0 1,-7 0 0,-3 0-1,-1 0 112,-6 0 1,-1 0 209,-3 0-312,-10 0 1,-13 0 0,-19 0 0,-9 0-61,-3 0 0,-9 0 0,2 0 0,-6 0-35,-1 0 1,0 0-1,1 0 1,-3 0-18,2 0 1,5 0 0,5 0-1,4 0-2,3 0 1,-5-7 0,7 0 0,2 2-117,3 3 0,9 2-194,0 0 102,9 0 0,-2 0 153,14 0 1,5 0-1,9 0 1,2 0 50,5 0 1,5 0-1,9 0 1,2 0 62,5 0 0,-5 0 1,3 0-1,-7 0-1,-5 0 1,0 0 0,4 0 0,-1 0 9,-3 0 1,-10 0 0,3 0 57,-4 0 0,-3 0 244,0 0 1,-12 0-264,-9 0 0,-9 0 0,-15 0 0,-1 0-48,-3 0 1,-10 0 0,3 0 0,-4 0-44,-3 0 1,0 0 0,0 0 0,0 0 26,0 0 1,0 0 0,0 0 0,0 0-52,0 0 0,0-7 0,0 0 1,2 2 8,5 3 1,-2 2-1,9 0 1,2-3-331,3-4 216,2 5 1,14-7-74,14 9 0,14 0 0,21-3 0,2-1 141,5-3 1,5 0 0,9 7 0,-3 0 101,-4 0 0,10 0 1,-10 0-1,-3 0 82,1 0 0,-10 0 0,5 0 0,-4 0-9,-3 0 0,0 0 0,-3 0 0,-4 0 67,-7 0 1,-4 0-29,-3 0 0,-12 0-73,-9 0 1,-9 0-1,-15 0 1,-4 0-23,-7 0 1,-4 0 0,-3 0 0,0 0-133,0 0 1,0 0 0,0 0 0,0 0 48,0 0 1,0 0 0,0 0 0,0 0-81,0 0 1,-7 0 0,0 0 0,2 0 37,3 0 1,4 0 0,3 0-1,4 0-3,3 0 0,2 0 0,7 0-61,0 0 95,9 0 1,5 0 0,16 0-1,10 0 20,7 0 1,13-7-1,1 0 1,7 2 0,-1 3 0,8 2 1,0 0-1,2 0 128,0 0 0,-10-7 0,3 0 0,-7 2-62,-7 3 1,3 2-1,-10 0 1,-3 0 33,-1 0 0,-10 0 159,0 0-135,-10 0 0,3 0-100,-14 0 1,-4 0-1,-13 0 1,-1 0 22,-3 0 0,-10 0 0,6 0 0,-3 0-49,0 0 1,2 0 0,-4 0 0,2 0 16,-3 0 0,8 0 0,2 0 0,5 0-72,2 0 0,0 0 0,0 0-77,0 0 0,7 0-395,0 0 430,9 0 0,-2 0 107,14 0 1,5 0 0,11 0 0,3 0 42,2 0 1,7 0 0,-5 0 0,0 0-11,1 0 1,4 0 0,-7 0 0,0 0-11,2 0 1,-7 0 0,5 0 0,-4 0-2,-3 0 0,0 0 0,0 0 1,-7 0-8,0 0 17,-10 0 0,6 2-58,-10 5 1,-10-5-1,-4 5 41,-4-4 1,-3-3 0,-3 0-1,-1 0-2,-3 0 1,-7 0 0,4 0-1,1 0-1,0 0 1,2 0 0,7 0 0,0 0-4,0 0 0,0 0-1,0 0-2,9 0 1,5 0 0,14 0-1,7 0 1,5 0-1,4 0 1,3 0 37,2 0 1,9 0 0,-4 0 0,2 0-36,0 0 1,0 0-1,7 0 1,-3 0 1,-4 0 1,5 0 0,-5 0 0,5 0 6,2 0 1,-3 0-1,-1 0 1,-6 0-2,-1 0 0,-3 0 0,-5 0-2,5 0 1,-5 0 0,5 0 53,-4 0 17,-13 0 0,-4 2 1,-14 3-1,-7 2-18,-4-3 0,-10-1 1,-3-3-1,1 0-36,0 0 1,-5 0-1,4 0 1,1 0-20,0 0 0,-5 0 0,7 0 0,0 0 0,-3 0 0,6 0 0,-8 0 1,0 0-21,1 0 0,4 0 0,-5 0 0,0 0 3,1 0 0,-1 0 0,-4 0 1,4 0-20,3 0 1,-5 0 0,4 0 0,1 0 17,0 0 1,-1 0 0,6 0 0,-3 0-16,2 0 1,-4 0 0,2 0 0,2 0 8,3 0 1,-5 0-1,0 0 1,2 0-13,3 0 1,2 0 0,-3 0 0,-1 0 12,-3 0 1,0 0 0,7 2 0,0 3 12,0 2 1,-7 0 0,0-7-1,2 0 6,3 0 0,2 0 1,0 0-1,0 0 14,0 0 0,0 7 1,0 0-10,0-3 0,0-1 0,0-3 0,0 0 1,0 0 3,0 0 0,0 0 0,0 0-3,0 0 0,7 0 0,0 0 19,-3 0 1,-1 0 0,-3 0-6,0 0 0,0 0 1,0 0-15,0 0 1,0 0 0,0 2-26,0 5 1,7-5 0,0 5-212,-3-4 108,8-3 0,2 0 70,14 0 0,5 0 1,11 0-1,3 0-36,2 0 0,9 0 1,-2 0-1,2 0 58,-2 0 0,5 0 0,-5 0 0,2 0 55,-2 0 0,5 0 0,-5 0 0,5 0 44,2 0 0,-7 0 0,0 0 0,0 0-39,-3 0 1,6 0 0,-8 0 0,3 0-5,4 0 0,0 0 0,1 0 1,-3 0-8,2 0 1,-4 0-1,-1 0 1,-1 0 12,-6 0 1,6 0 0,-3 0 0,-3 0 42,-1 0 0,-3 0 0,0 0 8,0 0 1,0 0 0,0 0 0,0 0-65,0 0 1,0 0 0,0 0-1,0 0-15,0 0 0,0 0 0,0 0-8,0 0 1,0 0 0,0 0-19,0 0 1,0 0 14,0 0 0,0 0 154,0 0-29,0 0-73,-10 0 1,-4 0 0,-14 0 40,-7 0 1,-11 0 0,-3 0-1,2 0-37,3 0 1,2 0 0,0-3 0,0-1-15,0-3 0,-7 0 0,0 7 0,2 0-38,3 0 1,2 0-1,0 0 1,0 0 10,0 0 0,-7 0 1,0 0-1,2-3 16,3-4 0,2 5 1,0-5-1,-3 5 20,-4 2 1,5 0 0,-5 0 0,5 0-25,2 0 0,0 0 0,0 0 0,0 0 41,0 0 1,0-7-72,0 0 0,0 0 0,0 7-26,0 0 1,7 0 0,0 0 0,-3 0 16,-1 0 1,4 0 0,0 0 0,-3 0-17,-1 0 0,-3 0 0,0 0-2,0 0 1,0 0 26,0 0 0,0 0 23,0 0 0,0 0 1,0 0-11,0 0 1,0 0 0,0 0 7,0 0 0,0 0-28,0 0 0,0 0-168,0 0-95,0 0 160,9 0 0,5 0 72,14 0 1,5 0 0,9 0 0,0 0 25,0 0 1,0 0 0,2 0 0,3 0 28,2 0 1,9 0-1,-2 0 1,5 0-17,2 0 0,0 0 0,2 0 0,3 0 3,2 0 1,7 0 0,-10 0 0,-4 0 30,-4 0 1,-6 0 0,6 0-1,-6 0-3,-1 0 0,-3 0 1,-7 0-1,0 0 56,0 0 1,0 0 0,0 0-20,0 0 0,0 0 0,0 0 1,0 0 3,0 0 1,0 0 0,0 0 11,0 0 1,0 0-19,0 0 1,-7 0 119,0 0-110,-10 0 1,8 0 36,-5 0-67,-5 0 1,5 0 0,-14 0-29,-7 0 1,-4 0 0,-3 0-3,0 0 1,0 0 0,0 0 38,0 0 0,0 0 0,0 0 0,-3 0-13,-4 0 1,5 0-1,-5 0 1,5 0 17,2 0 1,0-7 0,0 0-1,0 2-8,0 3 0,7 2 0,0 0 0,-3 0-17,-1 0 0,-3 0 1,0 0-36,0 0 1,0 0-1,0 0 1,0 0 24,0 0 0,7 0 1,0 0-1,-3 0 2,-1 0 1,-3 0 0,0 0 0,0 0 13,0 0 0,0 0 0,0 0-16,0 0 1,0 0 0,0 0-17,0 0 1,0 0 0,0 0 23,0 0 1,0 0 0,0 0 38,0 0 1,0 0-1,0 0-50,0 0 0,0 0 0,0 0-27,0 0 1,0 0 5,0 0 4,0 0 0,0 0 5,0 0 1,7 0 3,0 0 0,0 0 0,-7 0 6,0 0 1,0 0-1,0 0-7,0 0 0,7 2 0,0 3-18,-3 2 1,6 0 4,-3-7 1,0 0 10,-7 0 0,7 2 0,0 3 5,-3 2 1,6 0-1,-3-7 32,-3 0 0,6 0 36,-3 0 1,0 0-32,-7 0 1,7 0-48,0 0 0,0 2 8,-7 5 1,7-5 0,0 5 13,-3-4 1,6-3 7,-3 0 1,0 0 47,-7 0 1,7 0-59,0 0 0,7 0 0,-7 0 1,7 0 41,-7 0-2,0 0 0,-7 0-22,0 0 0,7 7-63,0 0 1,0 0-25,-7-7 1,7 0 47,0 0 0,7 0 14,-7 0 1,7 0 58,-7 0 0,7 0-16,-7 0 1,7 0 0,-7 0-43,-2 0 1,6 2 0,1 3-30,0 2-17,6 0 1,-8-7 44,4 0 1,2 0 27,-9 0 0,7 0-23,-7 0 0,7 0-1,-7 0 0,7 0-10,-7 0 0,7 7-93,-7 0 54,9 0 1,-11-5 43,9 5 0,-2-5-44,2 5 0,4-2-77,-4 2 92,-4-5 0,8 10-171,-4-5-16,-4-5 182,8 17 1,-6-14 0,9 9-20,0-10 1,0 8-30,0-5 40,-9-5 6,6 17 1,-6-14 46,9 9 1,0-7-104,0 7 55,0-10 1,0 8-30,0-5 1,0-2 64,0 9 1,-2-10-1,-3 6 28,-2-1 0,0-4 104,7 9-155,0-10 0,0 8 8,0-5 0,0-2 20,0 9-6,0-10 1,0 8-12,0-5 0,0-2 8,0 9 0,2-10 0,3 6-1,2-1 1,2-7 40,-2 5-14,-4 5 1,13-7-13,-9 9 0,2-10 0,-4 6 14,2-1 1,2-7-1,-4 8-4,2-1 0,2-7 0,-4 8-11,2-1 1,2-7-1,-4 8-92,2-1 77,9-7 0,-4 15-53,9-10 0,-7 2 83,0-2 0,-7-5-34,7 5 1,0-4 0,5-1 9,-5 5 1,-3-5 0,-4 5-15,7-4 0,-4-1 0,-1 3-13,0 2 0,-4 0 1,9-7 39,2 0 0,-7 2 0,1 3-52,-1 2 1,-4 0 0,9-7 33,2 0 0,-4 0 1,2 0-2,2 0 0,-4 0 0,-1 2 0,1 3-34,0 2 0,-5 0-11,7-7 0,0 0-46,7 0 0,-7 0 84,0 0 1,-7 0 0,4 2-108,-1 5 114,6-5 1,-4 8-64,9-10 1,-7 0 58,0 0 165,-10 0-61,6 0-79,-10 0 1,-3 0 2,-4 0 0,3 0 11,-10 0 0,7 0 13,-7 0 0,0 0 16,-7 0 1,0 0-1,0 0 24,0 0 0,7 0 0,0 0-45,-3 0 0,-1 0-41,-3 0 0,0 0 27,0 0 1,7 0-6,0 0 0,7 0-30,-7 0 1,0 0 22,-7 0 0,7 0 1,0 0 21,-2 0 1,4 0-6,-2 0 0,0 0 24,-7 0 0,7 0-30,0 0 1,7 0-1,-7 0 0,9-3 1,-4-1-14,0-3 0,4 0-6,-9 7 1,0 0 27,-7 0 1,7 0-19,0 0 0,9-3 0,-4-1 45,0-3-75,6 0 1,-6 4 66,9-4-29,-9 5 1,4-10-2,-9 5 1,7 5-8,-7-5 0,7 5-12,-7 2 1,9-3-26,-2-4 13,5 5 0,-5-10 43,0 5-39,0 5 1,7-10-43,0 5 1,-2 5 50,-5-5 1,4 2-75,-4-2 16,5 5 29,2-17 1,0 15 15,0-10-2,0 9 0,0-7-14,0 5 42,0 5-85,0-17 1,0 15 6,0-10-31,0 9 108,0-14 0,0 15 4,0-10 0,0 7-12,0-7-10,0 9 7,0-14 0,0 15-17,0-10 1,0 7 6,0-7 0,0 7 4,0-7-17,0 9 1,0-7-9,0 5 1,0 3 4,0-10 18,0 9 0,7-7 44,0 5 1,0 3 79,-7-10-121,0 9-9,9-4 33,-6 9 45,15 0 1,-13-3-12,9-4 1,-7 5 10,7-5 0,-7 2-29,7-2-28,-9 5 111,13-7-53,-6 9 0,9-7-45,0 0 0,-7 0-38,0 7 1,-7 0 36,7 0 1,-2-3-23,2-4 1,4 5 6,-4-5 0,-4 2 0,-1 1-18,0-3 0,-4 0 1,9 7-25,2 0 0,-4 0 0,2 0 46,2 0 1,3-7-21,2 0 1,0 0 10,0 7 0,-7 0 15,0 0 0,0 0-15,7 0 0,-7 0-59,0 0 0,0 0-18,7 0 1,0 0 31,0 0 0,-7 0-19,0 0 10,0 0 60,7 0 0,-7 0-45,0 0 62,-10 0-25,6 0 0,-10-3-56,0-4 0,-3 5 40,-4-5 0,3 5 15,-10 2 1,0 0 76,-7 0 1,7 0-18,0 0 1,0 0-20,-7 0 0,7 0 1,0 0-8,-3 0 1,6 0-1,-3 0 1,-3 0 0,6 0 1,-3 0 93,-3 0 1,6 0-104,-3 0 1,0 0-43,-7 0 1,7 0 10,0 0 0,7 0 82,-7 0 1,7 0-31,-7 0 1,0 0-19,-7 0 1,7 0-17,0 0 1,7 0-39,-7 0 1,7 0 70,-7 0-23,9 0 1,-6 0-18,4 0 0,2 0 0,-7 2-29,3 5 0,0-5-28,2 5 30,4-4 1,-8-3 0,6 2-21,-2 5 0,-2-5 22,2 5 0,2-2 52,-9 2 1,7-5-40,-7 5-54,9 5 48,-4-10 0,7 8 1,-3-8 126,-2 5-69,0-5 0,5 8-38,-5-10 1,4 2-44,-4 5 24,5-5 0,0 15-60,-5-10 0,4 2 59,-4-2 1,3-5 140,-3 5-134,4 5 1,-6-7 67,9 9-87,0-10 0,-2 6 1,-3-8 31,-2 5-17,0-5 97,7 17-109,0-7 0,-2-1 0,-3-1-49,-2-1 95,0-7-67,7 17 0,0-14 39,0 9 1,0-7-59,0 7 1,0-7 12,0 7 1,0-7-27,0 7 0,0-7 63,0 7 1,2-10-1,3 6-21,2-1 0,2-7 60,-2 5-54,-4 5 1,13-7 30,-9 9 1,9-10 1,-2 3 1,-2-2 9,2 2 1,-7-5 0,7 5-2,2-4 1,-6-1 0,-1 3-18,0 2 1,-4 0-49,9-7 29,0 9 0,7-7 25,0 5 0,-7 3-31,0-3 0,-2 2 0,4-4-28,-2 2 0,-7 0 8,7-7 0,0 0 5,7 0 1,-9 2 0,-3 3-6,0 2 1,-4 0-1,9-7 28,2 0 0,-4 0-31,2 0 0,0 0 0,7 0-4,0 0 51,-10 0 1,6 2 49,-10 5-58,0-5 81,-7 8-14,-10-10 0,6 0 0,-10 0-22,-3 0 1,6 0 0,-3 0 8,-3 0 0,6 0 0,-3 0 0,-3 0 9,-1 0 1,-1-3 0,3-1 0,2-3-20,-2 2 1,4-4 0,-2-1-31,-2-1 0,4 6 0,0-4-7,3-1 0,0 6-41,2-10 1,2 2-1,-7-4 25,3 2 0,0 9 0,4-4-10,-2-1 1,-7 6 5,7-10 0,-7 0-1,7-7 1,-7 7-11,7 0 0,0 7-13,7-7 0,0 7-60,0-7 82,0 0 0,0 0 1,-2 2-40,-5 3 72,4-8-89,-6 6 64,9-10 1,0 7-55,0 0 37,0 9 1,2-11 11,5 9 1,-4-3-9,4 3 0,-5 3-9,-2-10 0,2 9 35,5-2 0,-4 2 14,4-2 0,2 3-57,-2-10 1,2 9 38,-2-2 1,3 2 99,4-2-79,4 5 0,-13-10-3,9 5 1,-7 5 39,7-5 0,0-2-63,7 2 1,0 0 0,-2 4 13,-5-4 0,4 5 0,-4-5-96,5 5 1,2-1-1,0-1 1,0-3-225,0 2 0,9 3 0,5 2 0,5 0 327,2 0 0,18-10 1,6-1-1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4:22.065"/>
    </inkml:context>
    <inkml:brush xml:id="br0">
      <inkml:brushProperty name="width" value="0.22857" units="cm"/>
      <inkml:brushProperty name="height" value="0.22857" units="cm"/>
    </inkml:brush>
  </inkml:definitions>
  <inkml:trace contextRef="#ctx0" brushRef="#br0">3504 25 11953,'-17'0'1060,"3"0"-560,1 0 1,-1-1 401,-3-2-656,1 3 0,-1-4 32,1 4 0,2-3 58,0 0 0,3 1-364,-3 2 0,3 0-8,-2 0 1,2 0 158,-3 0 0,3 0 79,-3 0 1,3 0-32,-3 0 0,3 0-15,-3 0 1,3 0 25,-2 0 0,2 0-16,-3 0 0,3 0-128,-3 0 0,6 0 1,-3 0 0,3 0-5,-6 0 0,6-1 25,0-2 1,1 2-175,-4-2 99,2 2 1,-4 1-76,2 0 0,3 0 63,-3 0 0,6 0 5,-6 0 0,3 0 142,-6 0 0,6 0 39,-3 0 0,2 0-34,-4 0 0,2 0 75,-3 0 1,3 0-44,-3 0 0,6 0-70,-3 0 0,2 0-76,-4 0 1,2 0-72,-3 0 0,6 0 88,-3 0 0,0 0 32,-6 0 1,3 0-35,0 0 1,3 0-91,-2 0 0,2 0-10,-3 0 1,3 0 30,-3 0 0,3 0-10,-3 0 1,3 0 34,-2 0 1,2 0 57,-3 0 0,3 0-25,-3 0 1,3 0-33,-3 0 0,3 0 14,-3 0 0,2 1-21,-2 2 1,-2-2 32,2 2 1,2-2 82,-2-1 1,3 0-109,-3 0 1,0 0-39,-2 0 0,2 0-38,0 0 0,0 0 96,-2 0 0,-3 0 27,-1 0 0,1 0 0,2 0-3,1 0 1,2 0 170,0 0 0,1 0-99,-4 0 0,1 0-160,-1 0 0,0 0 39,-3 0 1,3 0 58,-2 0 0,1 0 66,2 0 1,-1 0-65,1 0 1,2-1-63,0-2 1,0 2-3,-2-2 0,-1 2 14,1 1 0,-1 0-27,1 0 1,-1 0 35,1 0 0,-1 0-21,1 0 0,-4 0-1,1 0 0,-3 0 19,3 0 1,-3 0-72,2 0 1,1 0-53,3 0 0,-2 0 65,-1 0 1,1 0 9,-1 0 1,-1 0 40,1 0 0,-1 0 0,4 0 72,-1 0 1,4 0-34,-1 0 1,0 0-11,-3 0 1,1 0-6,-1 0 1,1 0-68,-1 0 0,1 0 59,-1 0 1,1 0 24,-1 0 0,1 0-68,-1 0 1,2 1 4,1 2 1,-2-2 32,2 2 0,-1-2-14,-2-1 0,4 0-5,-1 0 17,4 0 0,-6 0-1,2 0 0,4 0-48,-1 3 1,3-2 14,-6 2 1,3-2 18,-3-1 0,3 3 10,-2-1-6,2 1 1,-4 0 15,1 0 1,1-1 13,-1-2 0,3 3-44,-2 0 0,2 0-85,-3-3 1,3 2 45,-3 1 0,3 0 135,-3-3 0,3 1 30,-2 2 1,1-3-22,-1 3 0,4-2-44,-2-1 1,3 0-20,-6 0 1,3 3-29,-2 0 0,2-1 19,-3-2 1,3 0-8,-3 0 0,4 1 0,-2 1-10,0 1 1,5 0 34,-4-3 0,2 0 73,-4 0 1,3 1 13,-1 1-124,-2-1 20,0 3 1,-4-4-11,1 0 0,5 1-20,0 2 1,5-2 21,-5 1 0,4 0 16,-4 1 1,1-2-8,-1 2 0,3-3 64,-3 0 0,6 3-34,-6 0 0,5 1-51,-5-2 6,4-1 0,-8 4-15,4-2-4,0-2-6,-1 2 0,3-2 18,-2 2 0,1-2 3,-1 2 69,2 1-76,-7 1-290,3-1 250,1 4 0,-3-6 60,4 3 0,2-2-19,0 2 58,7-3-16,-13 2 1,9 0-17,-5 1 0,4-1 15,-1-2 0,3 2 0,-6-1 30,8 3-52,-12-1-4,9 3 1,-6 0-2,4 1 0,3-4 2,-1 1 1,3-4 1,-2 4 1,2-3-23,-2 2 0,2 1-52,-3 2 1,4-3 46,-4 1 0,3 0-34,-2 2 1,3-2 48,-1 2 1,1-4-11,0 4 47,1-1 1,-4 1-23,2 0 3,2 1 0,-3 2-53,1 0-134,2-4 106,-3 4-57,4-2 65,0 8 91,-3-1-85,2 1-121,-3-1 102,4 1 0,0-3-19,0-1 0,3-4 68,0 2 0,0-7-65,0 4 0,-1-1-23,4 1 0,-1-2-9,3-1 0,1-2-61,-1 2 0,0-2 94,0 3 0,1-4 45,-1 4 0,0-1-61,0 4 1,-2-4-38,-1 1 0,1-3-18,2 2 0,0-2 8,1 2 0,2-2 107,0 3 1,0-4-9,-3 4 0,0-3 9,1 2-25,-1-3 31,4 5 0,0-5-17,1 4 0,-1-4 23,-3 4 0,-1-3-35,0 2 1,0-2-60,1 2 1,-1-2 49,0 3 1,1-4 53,2 0 0,-3 2 24,3-1 1,-7 0-38,5 0 40,-3-2-109,6 6 1,-3-5 44,2 4 0,-2-4-5,0 4 1,0-3 11,2 2 0,-4-3 20,4 1 0,-6-1-15,3 0 0,-2 0-106,3 4 79,-1-4 1,1 4 29,2-3 0,-3 0 42,3-3-69,-8 0 48,12 3 1,-9-1-16,8 4 2,-7-5 1,4 3-23,-2-4 0,-4 1-16,4 2 30,-3-2 0,2 3 74,0-1 10,-3-2 1,2 4-79,-1-3-119,-2-1 60,3 3-772,1-4-215,1 0 1090,3 0 0,-3 0 0,-1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4:28.710"/>
    </inkml:context>
    <inkml:brush xml:id="br0">
      <inkml:brushProperty name="width" value="0.17143" units="cm"/>
      <inkml:brushProperty name="height" value="0.17143" units="cm"/>
    </inkml:brush>
  </inkml:definitions>
  <inkml:trace contextRef="#ctx0" brushRef="#br0">1 157 7677,'16'0'797,"1"0"1,-3 0-568,0 0 0,-1 0 54,4 0 1,-1 0-295,1 0 0,3 0 93,2 0 0,2 0 22,1 0 0,-4 0 0,-2 0 54,-1 0 1,-4 0 19,3 0 1,-2 0-19,4 0 1,-2 0-64,0 0 1,-1 0 25,1 0 1,-3 0-42,-1 0 0,1 0-53,3 0 1,-4 0 4,1 0 0,-6 0-23,3 0 0,-2 0 23,5 0 0,-6 0 64,3 0 0,0 0-42,5 0 1,1 0 58,-1 0 0,1 0 65,-1 0-158,-3 0 0,3 0 13,-2 0 0,-1 0 17,0 0 1,-2 0 21,3 0 0,0 0-84,2 0-255,-3 0-107,-1 0 181,-7 0-62,2 0 116,-6 0 120,3 0 34,-1 0 1,6 0 16,4 0 0,3-3 0,1 1 1,2-1-121,0 3 1,0 0 73,-2 0 0,-1 0-2,1 0 1,-3 0-11,-1 0 0,1 0 59,3 0 0,-3 0-14,-1 0 1,-2 0 29,3 0-31,-4 0 0,6 0-17,-2 0 1,-4 0-188,1 0-109,-4 0 211,5 0 66,-7 0 1,-4 0-17,-6 0 1,-2 0-2,-6 0 0,-1-1 1,-3-1 9,1-1 1,2 1-1,0 2 18,0 0 0,-5-1 0,-1-1 123,-1-1 0,5-1 0,0 3 39,0-2 0,1 0 1,-1 2-160,2-2 0,1 3 21,2-3 1,1 2 42,-3 1-184,2-4 0,-4 3 48,1-1 1,2 0 47,1-1 0,1 2-12,-1-2 0,5 1-39,-3 0-116,7 1 298,-6-3-18,7 4 76,-2 0 1,10-4-56,4-1 1,1 1 11,2 1 1,-3 3 22,2 0 0,1 0-32,3 0 1,-3 0 1,-1 0 1,-2 0 0,2-1-21,-1-2 1,0 2-117,-1-2 1,2 2 22,3 1 0,-5 0 43,0 0 4,-3 0-41,7 0-28,-2 0 16,4 0 0,-3 0-16,-1 0 0,-4 0 5,2 0 1,-6 0 37,6 0 34,-4 0 0,6 0 58,-2 0-69,-5 0-24,9 0 1,-6 0 64,7 0-135,-3 0-130,3 0 134,-7 0-447,-1 0 287,-4 0 1,-6-2 70,-4-1 0,0 0 59,-8 3 1,1 0 0,-4 0-8,0 0 1,4 0 0,-1 0 55,-1 0 0,2 0 41,0 0 1,-1 0 15,-3 0 0,1 0 120,-1 0 0,1 0-102,-1 0-65,4 0-266,-2 0 83,6 0 124,-7 0 0,3 0 35,-3 0 0,5-1 10,3-2 205,5 2-143,0-2 0,5 0-21,3 0 1,-1 1 5,7 2 1,-3 0 30,6 0 1,-6 0 32,3 0 0,-3 0-8,6 0 0,0 0-63,2 0 1,-2 0-48,0 0 1,-3 0 48,3 0-80,-4 0 6,6 0-107,-7 0 37,3 0 57,-8 0 11,0 0 1,-14 0 79,-4 0 1,2 0-49,1 0 1,0 0-51,-5 0 0,-1 0 73,0 0 1,1 0 33,-1 0 1,-2 0 4,0 0 0,2 0 2,4 0-197,6 0 98,-4 0 66,10 0 13,-2 0 1,10 0 126,4 0 1,-2 0-59,2 0 1,3-1 13,5-2 1,0 2-23,-2-2 0,-3 2 45,-1 1 1,-1 0-20,1 0 0,-2 0-89,3 0 0,-3 0 63,3 0 1,0 0 3,2 0 1,1 0-49,-1 0 1,-5 0 56,0 0-198,-3 0 22,7 0 0,-2 0-19,4 0 0,-6 3-54,0 0 0,-3 0 107,6-3 0,-6 0 33,3 0 0,-3 0 4,6 0 1,-6 0 65,3 0 1,-5 0 203,5 0-181,-4 3-51,9-2 0,-6 3-24,4-4 1,-6 0-13,3 0 0,-3 0 6,6 0 0,-6 0 41,3 0 79,-3 0-138,7 0-12,-6 0 0,7 1 7,-2 1 1,-4-1 6,1 2 1,-3-2 19,6-1 1,-3 0 20,3 0 1,-3 0-9,2 0 1,-4 0-10,2 0 0,-6 0-29,6 0-21,-7 0-8,11 0 71,-14 0 0,6-1 9,-10-2 0,-2 2-13,-6-1 0,0 1 0,-2 1-46,-2 0 1,1-3-82,-2 0 0,1 1 0,-4 2 6,1 0 0,-2 0 49,-2 0 1,2-3 363,1 0 0,1 0-184,2 3 1,2 0-180,0 0 0,3 0 56,-3 0 1,3 0-71,-2 0 1,-1 0 78,-3 0 0,3 0 11,1 0 0,2 0-53,-3 0 1,6 0 7,-3 0 1,2 0-141,-4 0 0,2 0 28,-3 0 180,4 0 16,-6 0-46,7 0 62,1 0-190,4 0 102,15 0 1,-4 0 18,10 0 0,-5 0 189,2 0 1,0 0-136,6 0 1,-3 0-1,2 0 15,-1 0 0,-5 0-55,1 0 1,0 0 0,3 0 32,-1 0 0,-2 0 1,-1-1-12,-1-1 1,0 1 0,-1-2 50,6 2 0,-3 1 0,3 0 1,2 0-1,1 0 0,1 0 1,-2 0-1,-1 0 420,-2 0-1020,1 0 168,-4 0 296,-2 0-59,-2 0 130,-5 0 0,-14 0 55,-9 0 0,-5 0 0,2 0-40,3 0 1,4 0 0,1 0-24,0 0 0,-3 0-14,-2 0 0,-2 0 0,-3 0-83,2 0 1,1 0 0,2 0-46,0 0 1,2 0 0,4 0 79,-2 0 1,-3 0 0,-2 0 51,2 0 1,1 0-19,0 0 1,0 0-31,-3 0 1,3 0 15,-2 0 0,1 0 0,2 0-37,-1 0 1,3 0-1,1 0 40,-2 0 1,-1 0 0,-1 0-19,-2 0 1,3 0 24,-3 0 1,0 0 2,-3 0 0,2 0-48,4 0 49,3 0-28,1 0-10,7 0 33,1 0 30,16 0 1,-5 0 47,9 0 1,-1 0 0,3 0 37,1 0 0,-5 0 0,3 0-12,-1 0 0,2-3 1,1 0-1,0 2 37,-2 0 0,0 1 0,-1 0-44,1 0 0,2 0 0,0 0 0,-1-1 1,-4-2 0,2 2 0,-2-2 0,1 2 8,2 1 1,0 0 0,2 0-8,0 0 0,-3 0 0,-2 0-24,1 0 0,2 0 1,1-2-32,-3-1 1,3 0 0,1 3-14,-1 0 0,-3 0 0,0 0 2,2 0 0,-3 0 0,3 0-37,-2 0 0,4 0 0,3 0 3,-1 0 0,-4 0 0,-3 0-15,1 0 1,-3 0-1,1 1 24,-1 2 1,-3-2-20,0 2 1,-2-3 0,7 0 25,1 0 0,0 0 36,2 0 1,2 0-17,0 0 1,-2 0-7,-3 0 0,-1 0-26,4 0 0,-6 0 10,0 0 1,0 0-17,5 0 0,2 0 9,1 0 1,-1 0-11,1 0 1,-4 0 10,-2 0 0,-2 0-38,3 0 0,0 0 32,2 0 1,-2 0 18,0 0 0,0 0-15,2 0 1,-2 0 29,0 0 0,0 0-5,2 0 1,1 0 9,-1 0 0,-2 0 68,0 0 0,-1 0-54,4 0 0,-1 0-31,1 0 0,0 0 13,-1 0 0,-2 0-31,0 0 0,-1 0 58,4 0 1,-1 0-21,1 0 0,-1 0 26,1 0 1,0 0-8,-1 0 1,-2 0-13,0 0 1,-1 3-16,4 0 1,2 0-24,0-3 1,1 0-11,-4 0 1,1 0 12,-1 0 1,1 2 5,-1 1 0,1 0 36,-1-3 0,1 0 12,-1 0 0,4 0 0,-1 0 1,0 0 55,-2 0 0,-1 0-102,1 0-1,-3 0 6,-1 0 0,1 0-30,3 0 0,-4 0 21,1 0 1,0 1 110,3 2 0,-4-2-112,1 1 0,0-1 0,2-1 1,-2 0-1,0 0 1,1 0-1,-1 1 1,1 1 0,-1 1-1,0-1 1,2-1-12,1-1 0,-4 0 27,1 0-32,0 0 1,2 2-7,1 1 1,-3 0 9,0-3 1,-3 0-55,2 0 1,1 0 18,3 0 14,-1 3 34,1-2 0,-4 3 5,1-4 0,-3 0 56,3 0 1,-3 0-101,3 0 0,-3 0 21,3 0 0,-2 1 14,2 2 1,2-2 9,-2 1 0,1-1 6,2-1 1,-6 0 23,0 0 0,-6 0 48,6 0 1,-5 0-53,5 0 0,-3 0-28,6 0 1,-6 0 0,3 0 0,-3 0 8,6 0 0,-3 0-7,3 0 0,-3 0 11,3 0 0,-7 1-11,1 2 0,0-2-10,3 2 0,-4-2-42,4-1 1,-3 0 47,6 0 1,0 0 29,2 0 1,1 0 13,-1 0-33,-3 0 0,3 0 8,-2 0 0,-1 0-12,0 0 0,-1 0 0,3 0 57,0 3 0,0-2-48,-1 2 1,0-2-67,5-1 0,-2 0-71,0 0 0,-3 0-776,0 0 0,-6 0-777,3 0 0,-3 0 1675,6 0 0,-4-4 0,2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4:36.745"/>
    </inkml:context>
    <inkml:brush xml:id="br0">
      <inkml:brushProperty name="width" value="0.17143" units="cm"/>
      <inkml:brushProperty name="height" value="0.17143" units="cm"/>
    </inkml:brush>
  </inkml:definitions>
  <inkml:trace contextRef="#ctx0" brushRef="#br0">1 149 6327,'16'0'1339,"1"0"-1183,-4 0 1,1 0 55,-1 0 1,2 0-247,7 0 0,0 0 0,2 0 80,-2 0 1,-2 0 0,-3 0 0,0 0 18,2 0 0,0 0 0,3 0 0,0 0 1,-1 0 1,2 3 0,-3 0 0,0-1 35,1-1 0,-2-1 0,-3 0 25,1 0 1,2 0 0,0 0-77,0 0 0,1 0 0,0 0-19,1 0 0,-2 0 0,0 0 0,-3-1 8,-2-2 1,2 2 0,-2-2 0,1 2-85,2 1 0,-2-1 0,0 0 57,-1-2 1,2 0 29,4 3 1,2 0 0,-3 0 75,-1 0 0,-2 0-11,0 0 1,3 0-54,6 0 1,-4 0 0,-1 0-15,0 0 0,-5 0 0,2 0-34,2 0 1,-6 0 0,5 0 2,0 0 1,-4 0-1,2 0-148,0 0 1,-3 0 0,1 0-104,0 0 1,-1 0 236,1 0 0,-3 0 53,3 0 0,-3 0-45,3 0-103,-1 0-64,4 0 145,-8 0 1,-9 0 0,-11 0-11,-4 0 0,-2 0 0,-1 0 61,-2 0 1,0 0 0,2 0-64,-2 0 1,1-1 0,3-1-1,-2 0-14,-1 0 1,1 1-1,-4 1 1,-1 0 15,2 0 0,-4 0 0,2 0 0,0 0 50,-1 0 1,3 0 0,0-1 0,0-1-1,3-1 0,-2 1 0,0 2 0,-1 0 16,1 0 1,1 0-1,2 0 1,-2-1 41,0-2 1,0 2 0,2-2 0,1 2-70,-1 1 0,1 0 0,-1 0 0,0 0-42,1 0 0,-1 0 0,0 0 44,-2 0 1,1 0-1,-1 0 25,2 0 1,-3 0-1,1-1-52,1-1 1,-3 1-1,2-2-83,1 2 1,3 1-28,1 0 0,1-3 43,-4 0 70,1 1 43,3 2 1,6-3 36,10 0 1,2 0-1,9 3-52,1 0 0,-2 0 1,1-2-4,0-1 0,3 0 0,1 3 58,1 0 0,1 0 1,-4 0-1,2 0 29,1 0 1,-1 0 0,5 0 0,1 0 17,0 0 1,5 0 0,-3 0 0,2 0-103,0 0 0,0 0 0,-4 0 1,1 0 13,0 0 1,-4 0 0,-2 0 0,-1 0-35,-2 0 0,1 0 0,0 0-44,3 0 1,-3 0-1,2 0 1,-1 0 74,-2 0 0,2 0 0,0 0 0,1 0 4,0 0 1,1 0-1,0 0 1,0 0-27,1 0 1,-2 0 0,-3 0-52,1 0 0,2 0 0,1 0-15,1 0 0,-5 0 0,1 0 33,-2 0 0,4 0 0,0 0 0,-1 0-19,0 0 0,1 0 0,0 0 0,0 0 10,-2 0 1,0 0 0,-1 0-29,1 0 0,2 3 30,0 0 1,3-1 40,-3-2 1,4 0 0,-4 0-21,-1 0 1,5 0 0,-1 0 0,-2 0 19,-1 0 0,-5 0 0,3 0 62,3 0 0,0 0 0,1 1 10,-4 2 1,1-2-70,-4 2 1,4-2 0,3-1-6,0 0 0,-6 0 0,2 0 0,-1 0-6,-1 0 1,3 0 0,0 0 60,1 0 1,-1 0-13,-2 0 0,2 0-19,4 0 1,-1 0-7,-2 0 1,2 0-80,4 0 1,0 0 47,0 0 0,-2 0 1,0 0 26,-1 0 1,-6 0 0,1 0-26,-2 0 1,-1 0 40,2 0 0,-4 0 0,5 0 6,-1 0 1,0 0-13,3 0 0,2 0 46,4 0 0,0 0 32,0 0 0,-4 0-44,-2 0 0,-1 0-58,-2 0 1,1 0-12,-1 0 0,-2 0 2,0 0-400,-4 0 95,2 0 83,-4 0 1,-8 0 140,-5 0 0,-1 0 27,-5 0 0,3 0 94,-6 0 1,4-1 0,-2-1-20,0-1 1,-1 0-1,-4 3 21,-3 0 1,6 0-1,-4-2-67,0-1 0,0 0 0,-3 3-53,1 0 1,0 0 0,2 0 22,-2 0 1,4-1 0,2-1-17,-1 0 0,-3-1 1,-1 3-1,0 0 27,2 0 0,0 0 0,1 0 1,-2 0 4,-1 0 1,2 0 0,-4 0 0,1-1 32,-2-2 1,1 2-1,0-1 1,1 1-15,1 1 1,-1 0-1,0 0 169,-1 0 0,3 0 0,-2 0-128,3 0 0,-2 0 1,-2 0-58,0 0 0,3 0 1,-2 0 9,0 0 1,-1 0 0,-1 0 0,3-1 11,2-2 0,0 2 1,1-2 76,-1 2 1,-2 1 0,-1 0 44,2 0 1,-3 0-79,-1 0 1,-1 0 0,1 0-46,3 0 1,-2 0 0,2 0-1,1 0 15,0 0 0,5 0 33,-1 0 129,0 4-221,-2-3 0,3 4-122,2-3 0,1 0 106,2 4 1,-1-4 52,-2 0 1,5 0 121,-3 1-259,3-2 90,1 2 1,3 0 9,8 0 0,0 0 55,8-3 1,0 0 0,3 0 55,3 0 1,-6 0-1,3 0 1,-2 0 79,1 0 0,1 0 0,-1 0 0,1 0-69,-1 0 0,2 0 0,0 0 0,1 0 45,0 0 0,-2 0 1,1 0-1,0 0-56,1 0 0,0 0 1,-1 0-1,0 0-7,2 0 0,0 0 1,-2 0-1,2 0 28,1 0 1,-1 0 0,2 0 0,0 0-22,-1 0 0,2 0 0,-3 0 0,1 0-36,2 0 0,0 0 0,-1 0 1,-3 0-17,-1 0 0,1 0 0,0 0 1,0 0-47,-2 0 0,0 0 1,-1 0-1,1 0-8,-1 0 0,2 0 0,0 0 43,1 0 1,1 0 0,-4 0 0,1 0 30,-1 0 0,1 0 0,-1 0 29,1 0 1,6 0 126,2 0-160,-3 0 0,-4 0 0,-3 0 32,2 0 0,-3 0 0,3 0 7,2 0 1,-6 0-1,4 0-18,-1 0 1,0 0-29,3 0 1,-1 0 0,1 0-26,-1 0 1,-2 0 19,1 0 1,2 0 18,0 0 1,3 0 0,-3 0-20,0 0 0,-4 0 0,-2-1-2,2-2 0,-2 2-106,1-2-118,-1 2 142,4 1 1,-10-2-3,-7-1 0,-4 0 43,-10 3 0,-1 0 1,-3 0-20,-1 0 1,-1 0 0,4 0 0,-1 0 15,1 0 1,-1 0 0,0 0 0,-2 0 36,0 0 0,0 0 1,2-1-1,1-1 3,-1 0 0,1-1 1,-1 3 5,1 0 1,-4 0 0,1 0-1,1 0 43,0 0 1,2 0-1,-1 0 1,1 0-29,-1 0 1,1-1 0,-1-1-18,1-1 1,-4 1-1,0 2 58,-1 0 0,4 0 0,-2 0 0,3 0-48,-6 0 0,3 0 0,-1 0 3,0 0 0,2 0-113,-5 0 0,2 0 0,-1 0 93,3 0 0,-1 0 1,0 0 117,-1 0 1,1 0-77,-2 0 0,0 0 0,-2 0-17,2 0 1,2 0 0,4 0-1,-1 0-37,1 0 0,-1 0 0,0 0-31,-3 0 1,2 0 23,-4 0 1,3 0 11,0 0 1,2 0-1,0 0-22,1 0 0,2 0-42,0 0 1,-3 0 45,-5 0 1,-1 0 45,1 0 1,-1 0 26,3 0 1,1 0-21,3 0 1,2 0-11,0 0-313,4 0 23,-2 0 52,4 0 52,0 0 246,-1 0-110,5 0 30,15 0 0,0 0 1,11 0 93,-4 0 0,-3 0 63,1 0 1,2 0-1,4 0 1,-3 0 59,-1 0 1,-2 0-1,2-1-133,1-2 0,-2 2 1,3-2-1,0 2 1,-1 1 17,-1 0 1,0 0-1,-2 0 1,1 0-171,-1 0 0,1 0 1,-1 0-1,1 0 54,0 0 1,-1 0 0,1 0 0,-1 0 69,1 0 1,-1 0 0,1-2 50,-1-1 0,7 0 0,1 3-12,-1 0 0,-2 0 0,-4 0-25,-1 0 0,6 0 0,0 0 0,-2 0-33,-1 0 0,-3 0 0,2 0 0,0 0 28,1 0 0,1 0 1,-4 0-1,1 0 7,-1 0 0,-2 0 1,0 0-1,0 0 15,2 0 0,1 0 0,0 0-50,2 0 1,-1 0 0,2 1-100,0 2 0,-1-2 70,3 2 1,-4-3 0,1 0 8,-1 0 1,-4 0 90,3 0 0,-2 0 0,5 0-83,0 0 1,-5 0-1,0 1 1,-1 1 27,-1 1 0,1 0 0,2-3 32,1 0 1,-3 0-8,3 0 1,-2 0 46,4 0 1,-2 0 85,0 0 0,-1 0-84,1 0 0,-1 0-52,1 0 1,-1 0-99,1 0 1,0 0 21,-1 0 0,1 0-11,-1 0 1,1 0 26,-1 0 0,1 0 0,-1 0 51,1 0 1,-3 0 3,3 0 0,-2 0 16,4 0 1,1-1 18,-1-2 1,1 2-41,-4-2 0,1 2 60,-1 1 0,1 0-40,-1-3 1,1 2 4,-1-2 1,1 2-54,-1 1 0,1 0 0,-1 0-22,1 0 1,-2-3 33,1 1 0,-1-1 0,4 3 4,-1 0 0,-4-1-11,3-2 0,-2 2-31,4-1 0,-2 0 1,0 0 79,-1-1 0,-2 0 0,0 3-7,1 0 1,-2 0 126,4 0 1,-3-1-78,6-1 0,-3 1-166,0-2 1,-1 2 8,1 1 0,-1 0-2,1 0 0,2-3 54,0 1 1,-2-1 69,-3 3 1,-3 0-37,2 0 1,-1-3-37,1 0 0,-2 1-19,3 2 1,-3 0-1,3 0 44,1 0 1,-5 0-6,1 0 1,0 0-67,5 0 0,-2 0-130,0 0 1,-3 0 87,3 0 0,-3 0 59,2 0 1,-2 0 111,3 0 0,-3 0 28,3 0 1,-3 0-95,3 0 0,-3 0-56,2 0 1,-1 0-75,1 0 0,-4 0 44,2 0 69,-4 0 0,9 0 72,-3 0 0,0 0-38,1 0 1,-3 0 80,3 3 1,-3-2 45,2 2-119,-2-2 0,4-1 24,-1 0 0,-4 0-3,1 0 1,3 0 27,5 0 1,0 0 26,-2 0 0,-3 0-63,-1 0 1,1 0-53,3 0 0,-3 0-16,-1 0 1,1 0 25,3 0 0,-1-1 83,1-2 0,2 2 12,0-2 1,-2 3 81,-3 0 0,-3 0-97,2 0 1,-2 0-88,3 0 0,0 0 1,2 0-5,1 0 0,-3 0 10,-1 0 0,1 0 76,3 0 1,-6 0-56,0 0 0,-3 0 17,6 0 0,-3 0-50,3 0 0,-3 0-54,2 0 0,1 0 71,3 0 0,-4 0-2,1 0 0,-3 0-13,3 0 1,-6 0 13,3 0 0,-2 0 16,4 0 0,-3 0 0,2 2 163,0 1 1,-2 0-61,4-3 1,0 0 21,2 0 1,-4 1-190,-1 2 1,-6-3-71,6 3 1,-5-2 39,5-1 1,-3 1 5,6 2 1,-1-2 187,4 1 1,-1 2 370,1-1-480,-4 0 1,2-3 51,-1 0 0,-4 1-230,1 1 1,-2-1 105,4 2 0,0-1 53,1 1 62,2-3-49,-4 4-29,1 0 0,3-2-9,-2 3 0,-4-3 0,1 1 0,-1-1 32,4 0 0,0 0 93,-3 4-80,0-4 1,0 2-35,0-1 0,1 1-19,-1 1 1,2 1 13,4-3 0,-3 3 41,-1-3 236,-3 3-71,6-1-182,-3 3 1,3 0-20,1 0 0,-4-2-62,-2-1 0,-2-2-82,-1 3 1,0-1-15,1 3 1,-1-2-1,0-1 48,1 2 0,-4-3-11,1 2 0,-1-1 99,3 4 0,-3-3-158,-2 2 0,1-4-53,2 4 0,-2 1 54,2 2 0,-1 1 62,4-4 71,-5 0 1,1 0 136,-2 1-134,-3-1 1,4 1 27,-4 2 0,0-4 85,0 4 0,0-5 280,0 5-132,0-7-157,0 7 124,4-3-434,-3 1-132,2 3 334,-3-4 64,0 4 1,0-2-10,0 4 0,0-6 2,0 3-81,0-7-76,0 11 0,0-9-35,0 8 0,0-6 84,0 3 1,-2-5 118,-1 5 168,0-8-150,3 12-173,-4-9 112,0 9 1,-4-2 0,2 3 79,1-3 0,2-1 11,-3-3 1,4-4-104,-4 1 0,3-1-59,-2 3 0,2-2-78,-2-1 88,3 1 214,-6 2-114,4 0 1,-4 3-19,-1 0 1,4-2-72,-1-4 1,3-2-159,-2 3 98,3-5 85,-5 7-47,-1-4-55,-2 5 67,-2-1 0,4-3 41,0 1 0,0-3-28,-1 2 0,0-3-14,-2 1 0,4 0-46,-4 0 0,6 1-107,-3-1 66,-2-3 0,-3 4 49,-4-4 82,5 0 0,-4 0 100,2 0 1,2 1-49,1 2 1,1-2-127,-1 1 0,4-1-159,-4-1 1,3 0-5,-6 0 0,3 0 116,-3 0 1,3 0 26,-3 0 0,0 0 29,-2 0 0,-1 0 19,1 0 0,-2 0 27,-1 0 0,2 0 0,-4 0-85,1 0 0,6 0 0,-3 0 1,1 0-267,1 0 1,-2 0-1,1 0 1,-1 1-1754,1 2 1,-2-2-928,-1 2 3083,-2-2 0,3-1 0,3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4:40.433"/>
    </inkml:context>
    <inkml:brush xml:id="br0">
      <inkml:brushProperty name="width" value="0.17143" units="cm"/>
      <inkml:brushProperty name="height" value="0.17143" units="cm"/>
    </inkml:brush>
  </inkml:definitions>
  <inkml:trace contextRef="#ctx0" brushRef="#br0">4515 760 10242,'13'4'832,"-1"-3"-458,0 2 0,-2-2-38,3-1 1,-2 0-87,3 0 0,-3-3-54,3 0 0,-6-1 0,3 3 169,2-2 0,-4-1 34,2 1 0,-1 2-83,4-5 1,1 3-144,-4-2 1,0 2-50,-3-2 0,0 2-62,1-3 0,-1 4 92,0-4 0,-2 3 62,-1-2 0,1 2-105,2-3 1,-3 4-12,1-4 0,-1 3-66,0-6 0,0 6 23,-3-6 1,-1 2 108,2-4 0,-2 4 55,-1-4 1,1 3 11,2-3 0,-2-2-97,1 0 1,-1 0-184,-1-1 0,0 3-200,0-3 0,-3 3 143,-3-3 1,2 3 19,-2-2 1,1 2 149,-4-3 1,1 4-1,-1-1 88,-2 2 1,2 0-1,-3 1-147,0 0 0,3 0 0,-2-1 0,1 1 21,2 0 0,0 2 0,0 1 48,-1-2 0,1 0 1,-1-1-34,-2-1 1,0 1 0,-4 0-52,0 0 0,2 2 0,3 2 0,0-1-85,-1 0 0,-1 0 0,0-3-15,-2-1 1,0 4-1,5 0 44,-2 2 0,1-3 0,-3 2 53,1 0 1,-2 1 0,2-2-1,-1 2-8,-1 1 1,-2-2 0,0 1 0,-1 1-87,1-2 1,-2 3 0,0-3 0,-2 2 6,2-1 0,1-1 0,0 2 0,1 0-81,-1 0 0,-2 0 0,0 0 0,-1-1 61,0 2 1,-1 0 0,-4 1 0,0 0-81,1 0 1,-7 0 0,-1 0 0,0 0-39,0 0 1,-2-3 0,4 0 0,-3 1 101,0 1 0,1 1 0,2 0 0,2 1 105,-1 2 0,3-1 0,-1 3 1,1-2 67,1-1 0,1 0 1,1 0-1,2 0-131,1 0 1,1 2 0,2-1-618,1-1 272,3 2 0,4 0 280,9 1 1,13 0 0,13-3 0,4 0 71,0 0 1,3 0-1,4 0 1,0 1 43,3-1 0,0-1 0,2-1 0,2 0-45,0 0 0,10 0 1,0 0-1,2 3 17,0 3 0,-3 0 1,1 1-1,-7-2 53,-4 1 0,-1-2 0,-8-1 0,-3-2 377,-2-1 0,2 0 0,-4 0 0,-1-1 39,-3-2 1,1 1-1,-3-2 1,0-1 44,-2 1 0,-1 1 0,-2-3 54,1 0 1,-4 1-363,-2 0 1,-7-4-185,-4-5 0,-6 2 0,-6 1 0,-2 2-41,-3 0 0,-2-2 1,-5 0-1,-1 0 49,-1-1 0,-7 3 0,-3-3 0,-3 1-71,-3 0 1,1 0 0,-1 4-1,-1 0 83,2 2 0,-5 3 0,6-1 0,-1 2 161,2 1-1,1 0 1,0 0 0,1 0 14,0 0 0,3 0 1,-2 0-114,-1 0 1,5 0-1,-4 0 1,-2 0-1,-1 0-40,-2 0 1,-4 0 0,1-2 0,0-1-195,-1 1 0,2-2 0,-3 2 0,1 0 119,2 1 1,4-2 0,1 0 0,1 2 260,2 0 1,2 1 0,2 1 0,1 0-80,-1 2 0,1 0 0,1-2 0,0 1-8,-1 0 0,0 1 1,-3-3-1,0 0-66,0 0 0,-3 0 0,-1 0 0,0 0-141,1 0 0,0 0 0,2 0 0,0 1 50,1 2 1,-2-2-1,6 2 1,-2-3 48,1 0 0,3 0 0,-4 0 1,0 1 24,-1 2 0,-1-2 1,-1 2-1,0-1-48,1 0 1,-6-1-1,3 3 1,-2-1-143,-1 0 0,0 2 0,3-2 0,1-1-27,1-1 1,0 1-1,-2 1 1,-2-1 56,-3-1 0,0 2 0,0-1 0,0 1 103,-1 1 0,1-3 0,1 1 0,0 0 20,1 1 0,4-2 0,-4 2 0,1-2 111,4-1 0,-2 0 0,5 2 0,0 1-84,1-1 1,1-1-1,2-1 1,-1 0-58,2 0 0,-3 0 0,2 0 0,0 0-16,1 0 0,-1 0 0,-1 0 0,2 0 52,0 0 0,-2 0 1,1 0-1,0 0 3,2 0 1,3 0-1,0 0 1,0 0-45,0 0 1,-1 0 0,4 0-1,1 0 3,0 0 1,2 0 0,-1 0 0,1 0-42,-1 0 0,1 1 0,-1 1 70,1 0 1,-4 1 0,0-3 14,-1 0 0,5 0 1,0-1-37,0-2 0,0 3 2,-3-3 1,-2 2-1,-1 1-98,3 0 0,2 0-314,0 0 127,1 0 0,7-1 136,7-2 1,10 1-1,7-3 97,3-2 1,-1 3-1,6-1 139,0 2 0,0-3 0,-4 3 0,3 1 217,-1-2 0,5 3 0,-1-3 0,2 2-130,1-1 1,-1-1-1,3 2 1,0-1-102,0 2 0,1-3 0,-3 1 1,1 1-91,-1 1 0,3-1 0,-3-1 0,1 1-68,-1 1 1,2 0 0,-1-1 0,0-1 94,2-2 1,2 3 0,2 0 0,1 0 103,-1-1 1,4 2 0,0-2 0,-1 2-41,-1 1 0,-3 0 0,2 0 0,-3 0 156,-3 0 1,3 0 0,-2 0-1,3 0-59,2 0 0,3 0 0,0 0 0,2 0-52,3 0 1,-1 0-1,4 0 1,0 0-45,-1 0 1,1 0 0,-2 0-1,-3 0 39,-3 0 0,1 0 1,-4 0-1,1 0 45,0 0 0,-1 0 0,-2 0 0,1 0-11,0 0 0,1 0 0,-2 0 0,1 0-43,1 0 0,1 3 1,-2 0-1,-1-1 93,1-1 1,0-1 0,-2 0-1,-1 0-5,-1 0 0,0 0 0,-3 0 0,1 0 15,-1 0 0,3 1 0,-1 0 1,-1 2-1,-1-1 1,1 2 0,0-2 0,1 1-115,-3 1 1,0-3 0,0 2 0,0-3-54,0 0 1,-1 3 0,1 0 0,1-1 69,-2-1 0,3 0 0,-1 0 0,1 2-22,-1-1 0,-1-1 0,-4-1 0,-2 0 62,-1 0 1,-1 3 0,-2 0-1,-1-2 20,1 0 1,-3 0 0,-1 1-190,2 1 0,-1 0-177,2-3-398,-1 3 16,5-2 231,-11 3 262,-1-4 0,-9 1 71,-2 1 1,-2 0 0,-6 3-5,-3-1 1,-2-2-1,0-2 1,-1 0 0,1 0 1,-4 0 0,0 0 0,-1 0-8,-2 0 1,-1 3-1,-2 0 1,0-1 47,-2-1 1,-2-1 0,2 2-1,-2 1 49,-1-1 0,-2 2 1,-3-2-1,-2 0 51,1-1 1,-4-1-1,3 0 1,-2 0 175,2 0 0,-2-1 0,5-1 0,0 0-127,1 0 1,2 1 0,0 1 0,3 0 69,0 0 0,-1 0 0,2 0 0,-1 0-211,1 0 0,-3 1 0,0 1 0,-1 0-366,-1 0 1,1-1-1,1-1 1,0 0-335,0 0 0,3 0 0,0 0-161,3 0 1,1 0-156,2 0 775,9 0 0,6-1 326,10-2 1,3 2 0,6-4 31,4 1 0,4-1 0,5 2 0,0 1 44,0 1 1,2-1 0,3-1-1,0 1 8,1 1 0,6-2 0,-4 1 1,1-1 45,0-1 0,0 3 1,1-2-1,0 0-80,0 0 1,-1-2-1,-1 2 1,-1 1 43,-1 1 1,0 1 0,-3-1 0,-2-1 30,0-1 0,1 1 1,1 2-1,-1 0-82,-2 0 0,0 0 0,0 0 0,-1 0-59,-2 0 1,1 0-1,-3 0 1,0 0 4,0 0 1,-3 0-1,-3-1 167,0-2-106,-2 2 0,-4-6-253,-8 1 1,-7 2 0,-5-1-14,-1 1 1,-3 2-1,-3 2 1,0 0 92,2 0 0,0 0 1,1 0-1,-2 0 49,-1 0 0,0-3 0,-5 0 0,-1 1 26,2 1 0,-4 1 0,2 0 1,-1 0 25,0 0 0,2 0 0,2 0 1,0 0-21,2 0 1,-2 0 0,2 0 0,0 0 49,0 0 1,0 0 0,4 0 0,-1 0 21,1 0 1,-2 0-1,0 0-60,-1 0 0,-1 0 1,4 0-58,-1 0 0,-2 0 0,0 0 57,0 0 1,-1 0-1,0 0 38,-1 0 1,4 0-48,-2 0 0,4 0 0,-2-2 35,2-1 1,1 0 0,-2 3-1,-1 0 1,4 0-1,-1 0-59,-1 0 1,2 0-135,0 0 1,-1 0-5,-3 0 1,3 0 71,1 0 0,-1 0 1,-3 0 11,1 0 1,1 0 50,-1 0 1,1 0 0,-4 0-131,1 0 1,1 0 44,-2 0 0,1 0 0,-1 0-186,1 0 0,5 0 0,-1 0-618,-1 0 0,2 0-2328,0 0 3213,-5 0 0,-3 0 0,-4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4:43.774"/>
    </inkml:context>
    <inkml:brush xml:id="br0">
      <inkml:brushProperty name="width" value="0.22857" units="cm"/>
      <inkml:brushProperty name="height" value="0.22857" units="cm"/>
    </inkml:brush>
  </inkml:definitions>
  <inkml:trace contextRef="#ctx0" brushRef="#br0">801 471 28703,'-17'0'-33,"1"0"1,-3 0 0,-2 0-1,0 0 1,-2 0-1213,-1 0 1,1 3 930,1 0 0,2-2 30,12-3 1,12-3 0,22-3 415,9 0 1,7-2 0,7 0 0,0-1 12,-2 1 1,2 1-1,-1 1 1,1-1-75,-4 1 1,-1-3 0,-3 0 0,0 1-36,1 1 1,-5 0-1,-1-1 1,-3-1 2,-3 0 0,-5 1 1,-6 0-1,-5-1-256,-3 1 1,-6 1 0,-6 0-48,-6-2 0,-9 5 0,-6 0 0,-4 1 270,-4 0 1,1 1 0,-5 1 0,2 2-141,1 1 0,-4-2 0,-1-1 0,-3 1 3,-3 1 1,-5 1-1,-8 0 1,-4 0 115,0 0 0,1 0 1,4 1-1,0 1 68,4 1 1,-7 2-1,2-1 1,-3 0 58,-1-1 1,5 3 0,2-4 0,5 1 231,3 1 1,6-3 0,5 2 0,5-3 366,5 0 0,3 0-616,4 0 1,8 0-1,8 0 1,10-2-49,8-1 0,4-3 0,6 4 0,5-1-57,5-1 1,9 2 0,3-2 0,5 0-26,3 2 1,1-1 0,4-1-1,2 0 13,0 1 0,4-3 0,-1 2 0,-3 1-6,-4-1 0,-3-1 1,-4 2-1,-3 0 31,-3-1 1,-10 1 0,-2-3 0,-8 3 170,-5-1 1,-3 2-222,-7-3 1,-5-1-1,-10-1 1,-8 0-50,-8 2 1,-7 2 0,-6-2 0,-3 1 20,-3-1 1,-7 3 0,1-1 0,-3 0 31,-1 0 1,-1-2 0,-2 2 0,-1 1-4,2 1 1,4-2 0,-1 1-1,-1 0-23,1 1 1,1 1 0,4 0 0,0 0 21,3 0 1,1 1 0,5 1 0,2 0 59,6 0 1,3-1-1,4-1 291,0 0 0,10 1-388,7 2 0,8-2 1,13 2-1,5-3 161,9 0 0,3 0 1,8 0-1,0 0 19,0 0 1,9 0-1,-4 0 1,1 0-25,-2-3 0,1 1 0,-3-3 0,0 1-40,0-1 0,-3 2 0,-1-2 0,-2-1-57,-4 2 0,-1-3 1,-5 4-1,-1-1-61,0 0 0,-6-1 1,1 1-357,-3 0 1,-2 2 278,1-1 136,-2 2 0,-3 5 1,0 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6:23.419"/>
    </inkml:context>
    <inkml:brush xml:id="br0">
      <inkml:brushProperty name="width" value="0.05" units="cm"/>
      <inkml:brushProperty name="height" value="0.05" units="cm"/>
    </inkml:brush>
  </inkml:definitions>
  <inkml:trace contextRef="#ctx0" brushRef="#br0">1 7720 21165,'0'12'5689,"0"-3"-4275,0-9-2197,0 0 362,0 9 777,0-6 1,-1 4 350,2-14-274,-1 4 381,0-15-729,0 15-5,0-6 756,0 9-237,0-9 1,0 4-248,1-9-158,-1 9 1,0-13-100,0 4-95,1-5 0,-1 7 0,0-6 0,0 6 0,1-9 0,-1 0 0,0 0 0,1 7 0,-1 0 0,0 7 0,0-7 0,1-3 0,-1-1 0,0 6 0,0-7 0,1 8 0,-1-1 0,0-7 0,0 5 0,1-5 0,-1-2 0,0 0 0,1 0 0,-1 0 0,0 10 0,1-8 0,-1 7 0,0-2 0,0 0 0,1-2 0,-1 6 0,0-8 0,0 4 0,1 4 0,-1-8 0,0 6 0,0-9 0,1 0 0,-1 0 0,0 9 0,1-7 0,-1 8 0,0-10 0,1 0 0,-1 0 0,0 0 0,1 0 0,-1 0 0,1-1 0,-1 1 0,0 10 0,0-8 0,1 5 0,-1-5 0,0-2 0,1 0 0,-1 10 0,0-8 0,0 7 0,1 1 0,-1-8 0,0 5 0,1-5 0,-1 8 0,0-8 0,0 7 0,1-4 0,-1-3 0,0-4 0,1-3 0,-1 5 0,0 0 0,1 1 0,-1 8 0,0-7 0,1 7 0,-1 0 0,0-6 0,0 6 0,1 1 0,-1-8 0,0 17 0,0-17 0,0 7 0,1 1 0,-1-8 0,0 7 0,1-9 0,-1 7 0,0 0 0,0-2 0,0 6 0,1-8 0,-1 6 0,0-9 0,1 9 0,-1-6 0,0 6 0,0 0 0,1-6 0,-1 15 0,0-15 0,0 6 0,0 0 0,1-7 0,-1 8 0,0-10 0,1 0 0,-1 0 0,0 0 0,1 9 0,-1-7 0,0 8 0,0-10 0,1 0 0,-1 0 0,1 0 0,-1 0 0,0 0 0,1 0 0,-1-1 0,0 1 0,1 0 0,-1 0 0,1 0 0,-1 0 0,0 0 0,1-9 0,-1 7 0,1-8 0,-1 10 0,0 0 0,1 0 0,-1 0 0,1 0 0,-1 10 0,0-8 0,0 7 0,1-9 0,-1 10 0,0-8 0,0 7 0,1-9 0,-1 0 0,0 0 0,1 1 0,-1-1 0,0 9 0,1-7 0,-1 7 0,0-9 0,1 0 0,-1 0 0,0 0 0,1 0 0,-1 0 0,1 0 0,-1 0 0,0 10 0,0-8 0,1 7 0,-1-9 0,0 0 0,1 0 0,-1 0 0,1-9 0,-1 7 0,1-17 0,-1 17 0,1-17 0,-1 7 0,1 1 0,-1 1 0,1 1 0,-1 7 0,1-8 0,-1 10 0,1 0 0,-1 0 0,0 0 0,1 0 0,-1 0 0,1 0 0,-1 9 0,0-6 0,0 6 0,1-9 0,-1 0 0,0 0 0,1 0 0,-1 0 0,0 0 0,1 0 0,-1 9 0,0-7 0,1 8 0,-1-10 0,0 9 0,0-7 0,1 8 0,-1-10 0,0 9 0,1-6 0,-1 6 0,0 0 0,0-6 0,0 6 0,1-9 0,-1 9 0,0-6 0,1 6 0,-1 0 0,0-7 0,0 8 0,1-1 0,-1-16 0,0 23 0,1-23 0,-1 17 0,0-1 0,0-7 0,1 5 0,-1-4 0,0 6 0,0-7 0,1 5 0,-1-4 0,0-3 0,1 7 0,-1 0 0,0-3 0,0-1 0,1-3 0,-1 0 0,0 9 0,1-7 0,-1 17 0,0-17 0,0 8 0,0-1 0,1-7 0,-1 8 0,0-10 0,1 9 0,-1-7 0,0 8 0,0-1 0,1-7 0,-1 8 0,0-10 0,1 0 0,-1-1 0,0 11 0,0-8 0,1 5 0,-1-5 0,0 8 0,1-8 0,-1 5 0,0-5 0,1-2 0,-1 10 0,0-8 0,0 7 0,1-9 0,-1 0 0,0 10 0,1-8 0,-1 7 0,0-2 0,0 0 0,0 1 0,1-8 0,-1 0 0,1 0 0,-1 0 0,0 9 0,0-7 0,1 8 0,-1-10 0,0 0 0,1 0 0,-1 0 0,0 0 0,1 0 0,-1 0 0,0 9 0,1-7 0,-1 8 0,0-10 0,1 9 0,-1-7 0,0 8 0,0-10 0,1 0 0,-1 0 0,1 0 0,-1 9 0,0-7 0,0 8 0,1-10 0,-1 0 0,0 0 0,1 9 0,-1-7 0,0 17 0,0-19 0,1 2 0,-1-6 0,1-1 0,-1 12 0,0-5 0,0 5 0,1-4 0,-1-3 0,0 0 0,1 9 0,-1-7 0,0 8 0,0-10 0,1 9 0,-1-7 0,0 8 0,0-1 0,1-6 0,-1 6 0,0 0 0,0-6 0,1 4 0,-1-5 0,0-2 0,1 0 0,-1 9 0,0-6 0,1 6 0,-1-9 0,0 0 0,1 0 0,-1 0 0,0 9 0,0-6 0,1 6 0,-1-9 0,0 0 0,1 0 0,-1 0 0,1 0 0,-1 0 0,0 0 0,1 0 0,-1 0 0,0 0 0,1 0 0,-1 10 0,0-8 0,0 7 0,1-9 0,-1-9 0,1 16 0,-1-14 0,0 16 0,1-9 0,-1 0 0,0 0 0,1 0 0,-1 10 0,0-8 0,1 5 0,-1-4 0,0-3 0,1 0 0,-1 0 0,0 0 0,1 0 0,-1 4 0,0-1 0,1-6 0,-1 8 0,0-3 0,1 5 0,-1-4 0,0-3 0,1 0 0,-1 0 0,0 0 0,1 0 0,-1 9 0,0-7 0,0 8 0,1-1 0,-1-7 0,0 17 0,0-17 0,0 17 0,1-17 0,-1 17 0,0-17 0,0 7 0,0 1 0,1-8 0,-1 7 0,0 1 0,1-8 0,-1 17 0,0-8 0,0 1 0,0 7 0,0-17 0,0 17 0,1-17 0,-1 17 0,0-17 0,0 17 0,0-17 0,0 17 0,1-8 0,-1 1 0,0 7 0,0-17 0,0 5 0,1 5 0,-1-1 0,0 1 0,0 7 0,0-17 0,0 17 0,1-17 0,-1 17 0,0-17 0,0 17 0,0-8 0,0 1 0,1-5 0,-1-5 0,0-2 0,1 0 0,-1 7 0,0 0 0,0 0 0,1 0 0,-1 1 0,0 6 0,0-7 0,0-3 0,1 8 0,-1-10 0,0 17 0,0-7 0,0 9 0,0 0 0,0-10 0,0 8 0,1-10 0,-1 5 0,0 5 0,0-8 0,0 1 0,0 7 0,0-10 0,0 5 0,0 5 0,1-8 0,-1 10-1859,0-9 1859,0 25 0,-1-11 0,1 25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6:42.078"/>
    </inkml:context>
    <inkml:brush xml:id="br0">
      <inkml:brushProperty name="width" value="0.05" units="cm"/>
      <inkml:brushProperty name="height" value="0.05" units="cm"/>
    </inkml:brush>
  </inkml:definitions>
  <inkml:trace contextRef="#ctx0" brushRef="#br0">2 7758 20806,'-1'21'-577,"1"-7"1254,0 0-201,0-10 202,0 6 199,0-10-218,0 0 0,0-10-289,0-4 1,0 3 24,1-3 1,-1 0-247,0-7 1,0 7 0,1 0 1,-1-3 0,0 6 0,0-3-64,1-3 1,-1-1 0,0-3 12,1 0 0,-1 7 0,0 0-7,1-3 1,-1 6 0,0-3 47,0-2 0,0 4 1,1-2-66,-1-2 1,0 4-1,0-2-13,1-2 1,-1-3 0,0-2 50,1 0 1,-1 0 0,1 0 10,-1 0 0,0 7 0,0 0-8,1-2 0,-1-3-70,0-2 0,1 7 1,-1 0-5,0-2 1,0 4 0,1-2 2,-1-2 0,0 4 0,0-2 8,1-2 1,-1 4-1,0-2 84,0-2-200,1-3 94,-1-2 1,0 7-1,1 0-1,-1-2 1,0 4 0,0-2-42,1-2 0,-1 4 1,0-2 26,0-2 1,1-3-1,-1-2 28,0 0 1,1 7-1,-1 1-22,0-4 1,0-1-1,1-3 38,-1 0 1,1 0-31,-1 0 1,0 0-1,1 0 23,-1 0 1,0 7-13,0 0 0,1 0 1,-1-7 9,0 0 1,1 0-53,-1 0 1,1 0 0,-1 1-1,0-1 0,1 7 1,-1 0-6,0-3 1,0-1 28,1-3 1,-1 0-10,0 0 0,1 0-12,-1 0 0,1 0 0,-1 0 42,0 0 1,1 0 0,-1 0-27,0 0 1,1 0-1,-1 0 1,1 0 1,-1 1 0,0-1-20,1 0 0,-1 7 0,0 0 5,0-3 1,1-1-2,-1-3 0,0 0-65,1 0 63,-1 9 1,0-6 11,1 4 1,-1-5 0,0-2 11,1 0 1,-1 7 0,0 0 17,0-2 1,1-3 0,-1-2-15,0 0 1,1 0 0,-1 0-14,1 0 0,-1 0 0,0 0-7,1 0 1,-1 0-1,0 0-10,1 0 0,-1 7 0,0 0 30,1-2 1,-1-3 0,0-2 7,1 0 0,-1 0 0,0 1-19,1-1 0,-1 0 0,0 0 31,1 0 0,-1 0 0,1 0-14,-1 0 0,0 0 0,1 0-29,-1 0 1,0 0 0,1 0 3,-1 0 0,0 0 0,1 0-4,-1 0 0,0 7 0,1 0-2,-1-3 1,0-1 20,1-3 1,-1 0-1,0 0 0,1 0 1,-1 0 0,0 0-4,1 0 0,-1 0 1,1 0 1,-1 0 1,0 0 0,1 0-52,-1 0 1,0 7-1,1 0-17,-1-3 0,0-1 1,1-3 17,-1 0 0,0 0 29,1 0 0,-1 0 72,0 0 1,1 0-33,-1 0 1,0 0-57,1 0 0,-1 0 0,1 0 18,-1 0 0,0 7 0,0 0-86,1-2 0,-1 4 0,0-2 50,0-2 0,1 4 1,-1-1 31,0-4 0,0-1 3,1-3 0,-1 0 1,1 0 9,-1 0 1,0 0 29,1 0 0,-1 0-36,0 0 0,1 0 0,-1 0-13,0 0 1,1 0-1,-1 0 4,1 0 0,-1 7 0,0 0-6,0-2 0,1-3 12,-1-2 0,0 0 1,1 0 5,-1 0 1,0 7-1,1 0-10,-1-2 1,0 4 0,0-1 12,1-4 1,-1-1 45,0-3 1,1 0-53,-1 0 0,0 0-10,1 0 0,-1 7 0,0 0 0,1-3 0,-1 6 0,0-3 0,0-3 0,1-1 0,-1-3 0,0 0 0,1 0 0,-1 0 0,0 7 0,1 0 0,-1-2 0,0 4 0,0-2 0,1-2 0,-1-3 0,0-2 0,0 9 0,1-6 0,-1 4 0,0-5 0,1 5 0,-1 0 0,0-2 0,0 4 0,1-2 0,-1-2 0,0-3 0,1-2 0,-1 0 0,0 0 0,1 0 0,-1 8 0,0-1 0,0-3 0,1-1 0,-1-3 0,1 0 0,-1 0 0,0 0 0,1 0 0,-1 0 0,0 0 0,1 0 0,-1 0 0,0 0 0,1 0 0,-1 0 0,1 0 0,-1 0 0,0 0 0,1 0 0,-1 0 0,0 0 0,1 1 0,-1-1 0,0 0 0,1 0 0,-1 0 0,1 0 0,-1 0 0,0 7 0,0 0 0,1-2 0,-1-3 0,0-2 0,1 0 0,-1 0 0,0 0 0,1 0 0,-1 0 0,1 0 0,-1 0 0,0 0 0,1 0 0,-1 7 0,0 0 0,0-2 0,1-3 0,-1-2 0,1 0 0,-1 0 0,0 0 0,1 1 0,-1-1 0,0 0 0,1 0 0,-1 0 0,0 0 0,1 0 0,-1 7 0,0 0 0,1-2 0,-1-3 0,0-2 0,1 0 0,-1 7 0,0 0 0,0-2 0,1-3 0,-1-2 0,0 0 0,1 0 0,-1 7 0,0 0 0,1-2 0,-1-3 0,0-2 0,1 0 0,-1 7 0,0 0 0,0-2 0,1 5 0,-1-3 0,0-3 0,0-1 0,1-3 0,-1 0 0,1 0 0,-1 0 0,0 0 0,1 0 0,-1 7 0,0 0 0,0-2 0,1-3 0,-1-2 0,1 0 0,-1 0 0,0 0 0,1 0 0,-1 0 0,0 1 0,1-1 0,-1 0 0,0 0 0,1 0 0,-1 7 0,0 0 0,1-3 0,-1 6 0,0-3 0,0-3 0,1 6 0,-1-3 0,0-2 0,0-3 0,1-2 0,-1 0 0,0 7 0,1 0 0,-1 0 0,0-7 0,0 7 0,1 0 0,-1 0 0,0-7 0,1 0 0,-1 0 0,0 7 0,1 0 0,-1 0 0,0-7 0,0 8 0,1-1 0,-1-3 0,0-1 0,1-3 0,-1 0 0,0 0 0,1 0 0,-1 7 0,0 0 0,0 7 0,1-7-23,-1 0 1,0-7 1,1 0 4,-1 0 0,0 7 62,0 0 1,0 7-42,1-7 1,-1 7-5,0-7-42,0 10 2,0-6-77,0 10-176,0 0 195,0-9 127,1 7 37,-1-8-46,0 10-204,0-9-35,0 7-1,0-8-14,0 10-72,0 0 256,0-9-67,0 6 36,0-6 1,0 6-1,1-4-80,-1 5 157,0-7-74,0-1 139,0 8 72,0-7-191,0 9 0,0-3-306,0-4-725,0 5-2127,1-7-514,-1 9 3725,0 0 0,0-19 0,0-4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7:36.056"/>
    </inkml:context>
    <inkml:brush xml:id="br0">
      <inkml:brushProperty name="width" value="0.08571" units="cm"/>
      <inkml:brushProperty name="height" value="0.08571" units="cm"/>
    </inkml:brush>
  </inkml:definitions>
  <inkml:trace contextRef="#ctx0" brushRef="#br0">22 1 5918,'-12'0'889,"3"0"-427,9 0-168,0 0-3,0 9-137,0-7 1,2 8 70,5-10 0,-5 0-126,8 0 0,-8 0 10,5 0 0,-2 0-62,9 0 1,-10 2 0,6 3 126,-1 2 0,-4 0-35,9-7 1,-7 0-19,7 0 1,-7 0-22,7 0 0,-7 0-80,7 0 0,-7 0 64,7 0 0,-7 0 49,7 0-39,-10 0 12,15 0-62,-7 0 1,2 2 18,0 5 1,-7-5-9,7 5 1,-7-4-4,7-3 0,-7 0-52,7 0 0,-7 0 2,7 0 1,-7 0-2,7 0 0,-7 0-6,7 0 26,-10 0 28,15 0 1,-14 0 59,9 0-85,-10 9 0,15-7 11,-5 5 0,-2-4-29,2-3 0,-7 0 11,7 0 0,-7 0 10,7 0 8,-10 0-9,15 0 1,-7 0-2,9 0 0,-7 0-20,0 0 0,-7 0 24,7 0-42,-10 0 1,15 0-2,-5 0 1,-2 0 9,2 0 1,-7 7 2,7 0 1,-7 0 18,7-7 0,-7 0-10,7 0 1,-7 0 23,7 0 0,-7 0 3,7 0 0,-7 0-20,7 0 0,-7 0-4,7 0 1,-7 0-27,7 0 1,-7 2 12,7 5 0,-7-5 9,7 5 0,-7-4 29,7-3 1,-7 0-20,7 0 0,-7 0 0,7 0 0,-7 0 0,7 0 1,-7 0 19,7 0 1,-7 0-19,7 0 1,-7 0-6,7 0 1,-7 2-3,7 5 0,-7-5 9,7 5 0,-7-4-1,7-3-9,0 0 1,7 0 1,0 0 1,-7 0-17,0 0 1,-7 0 10,7 0 0,-7 0 6,7 0 0,-7 0 9,7 0 0,-7 0-14,7 0 0,-3 2 1,6 3-13,-3 2 1,-7 0 7,7-7 0,-7 0-1,7 0 0,-7 0 21,7 0 1,-7 0-5,7 0 1,-7 0-24,7 0 14,0 0 0,0 0 1,0 0 0,-7 0 14,7 0 1,-7 0-14,7 0 1,-7 0 0,7 0 1,-7 7-33,7 0-12,-10 0 26,15-7 0,-14 0 2,9 0 1,-7 0-40,7 0-6,-10 0 0,8 0 40,-5 0 1,-2 0-10,9 0 1,-7 0 4,7 0 1,-7 0 8,7 0 0,-7 0 7,7 0 86,-10 0-85,15 0 1,-14 0 1,9 0 1,-7 0-19,7 0 0,-7 0 5,7 0 1,-7 0-1,7 0 1,-7 0 2,7 0 1,-7 0 0,7 0 0,-7 0 0,7 0 0,-10 0 0,13 2 0,-10 5 0,2-5-12,-2 5 0,-2-4-12,9-3 22,-10 0 3,15 0 0,-14 0 2,9 0 0,-7 0-3,7 0 1,-10 2-1,6 3 0,-1 2 0,-4 0 0,9-7 0,-7 0 0,7 0 0,-7 0 2,7 0 1,-7 0 2,7 0-4,-10 0-2,15 0 12,-7 0 0,2 0 10,0 0 1,-7 0-12,7 0 1,-7 0-3,7 0 0,-7 0-19,7 0 1,-7 0 14,7 0 9,-10 0 5,15 0 0,-14 0 1,9 0 19,-10 0-19,15 0 0,-14 7-18,9 0 1,-7 0-4,7-7 0,-7 0 23,7 0-23,-10 0 1,8 0 18,-5 0 0,-2 0 37,9 0-29,-10 0-11,15 0-16,-7 0 0,2 0 9,0 0 0,-7 0 4,7 0 0,-7 0 9,7 0 18,-10 0-7,15 0-19,-7 0 1,2 0-1,-3 2 0,-1 5 1,-1-5 19,-2 5-18,-5-4 0,10-3-17,-5 0 0,-2 0-1,9 0 0,-7 0 7,7 0 0,-7 0-7,7 0 0,-7 0-4,7 0 8,-10 0 0,15 0 0,-14 0 17,9 0 0,-7 0 7,7 0 1,-7 0-13,7 0-5,-10 0 0,8 0 4,-5 0 0,-2 0-14,9 0 9,-10 0 19,15 0-8,-7 0 0,2 0-5,0 0 1,-7 0-8,7 0 1,-7 0-5,7 0 1,-7 0 9,7 0 0,-7 0-6,7 0 0,-7 0 0,7 0 1,-7 0-3,7 0 16,0 0 1,0 0-4,0 0 0,-7 0-15,7 0 0,-7 0 6,7 0 1,-7 0-19,7 0 1,-7 0 5,7 0 1,-7 0 3,7 0 1,-7 0 0,7 0 0,-10 0 0,15 0 0,-14 0-1,9 0 0,-7 0 10,7 0 1,-7 0-5,7 0 1,-7 0-7,7 0 1,-7 0-1,7 0-1,-10 0 1,15 0-2,-5 0 1,-2 0 1,2 0 1,-7 0 2,7 0 0,-7 0 9,7 0 1,-7 0-7,7 0 1,-7 0-1,7 0 0,-7 0-10,7 0 0,-7 0 75,7 0-48,-10 0 6,15 0 1,-14 0-26,9 0 0,-7 0-1,7 0 1,-7 0 1,7 0 0,-7 0-6,7 0 1,-7 0 1,7 0 0,-7 0-2,7 0 0,-7 0 17,7 0 3,0 0 1,7 0-6,0 0 0,-7 0 7,0 0 1,-7 0-6,7 0 1,-7 0 53,7 0-53,0 0 1,7 0-1,0 0 1,-7 0 10,0 0 0,-7 0-10,7 0 1,-7 0 0,7 0 1,0 7 13,7 0 1,-7 0-12,0-7 0,-7 0-16,7 0 0,-7 0-1,7 0 0,0 0 6,7 0 0,-7 0-14,0 0 1,-7 0 12,7 0-2,0 0 1,7 0 1,0 0 0,-7 0 2,0 0-9,0 0 1,7 0 4,0 0 1,-7 0 5,0 0 1,-7 0-18,7 0 0,-7 0 3,7 0 54,0 0 46,7 0-91,0 0 1,-7 0 0,0 0 26,2 0 0,-4 0 0,2 0 1,-7 0-13,7 0 0,-7 0-3,7 0 1,0 0-6,7 0 1,-7 0-20,0 0 1,-7 0-20,7 0 14,0 0 6,7 0 0,0 0 2,0 0 0,-7 0-1,0 0 1,-7 0 0,7 0 0,0 0 0,7 0 1,-7 0-42,0 0 0,-7 0 19,7 0 1,-7 0 22,7 0 1,0 0 25,7 0 1,-7 0-17,0 0 1,-7 0 9,7 0 1,-7 0 6,7 0 0,0 0-13,7 0 0,-7 0-10,0 0 0,-7 0-6,7 0 0,-7 0-3,7 0 1,0 0-1,7 0 1,-7 0 3,0 0 0,0 0 1,7 0 0,-7 0 22,0 0 1,-1 0 46,8 0 0,-7 0-10,0 0-24,0 0 0,7 0-24,0 0 1,-7 0-17,0 0 1,-2 2-1,4 3 7,-2 2 0,-7 0 3,7-7 0,-7 0-4,7 0 1,0 0-1,7 0 1,-7 0-6,0 0 0,-7 0 27,7 0 1,-7 0 10,7 0 1,0 0-26,7 0 1,-7 0 6,0 0 1,0 0-18,7 0 1,-7 0 11,0 0 1,-7 0-4,7 0 2,0 0 0,7 0 3,0 0 0,-7 0 5,0 0 1,0 0-15,7 0 1,-7 0 25,0 0 0,0 0-10,7 0 1,-7 0 15,0 0 0,-7 0-37,7 0 0,0 0 13,7 0 0,-7 0 52,0 0-40,0 0 1,7 0-28,0 0 0,-7 0-1,0 0 0,-7 0 5,7 0 0,0 0 7,7 0 0,-7 0-5,0 0 0,0 0-3,7 0 0,-7 0 7,0 0 1,-7 0 6,7 0 1,0 0-10,7 0 1,-7 0 0,0 0 1,-7 0 0,7 0 0,0 0-8,7 0 1,-7 0-2,0 0 0,-7 0 0,7 0 1,-7 0 0,7 0 0,3 0 0,-6 0 0,3 0 1,-7 0 0,7 0 0,-7 0 0,7 0 0,-7 0 0,7 0-6,3 0 1,-6 0-11,3 0 0,0 0 11,7 0 0,-7 0-4,0 0 0,-7 0 8,7 0 0,0 0-1,7 0 1,0-7 0,0 0 0,0 2 0,-7 3 0,0 2 2,3 0 1,-6 0 0,3 0-4,3 0 0,-6 0-2,3 0 0,0 0-6,7 0 0,0 0-12,0 0 1,-7 0 10,0 0 1,0 0-7,7 0 1,-7 0-1,0 0 22,3 0 1,-6 0 4,3 0 0,0 0-6,7 0 1,-7 0-3,0 0 0,0 0 1,7 0 1,0 0 2,0 0 1,0 0 2,0 0 1,-2-3-1,-3-1 0,-2-3 1,-7 0-10,7 7 1,0 0-3,7 0 0,0 0 10,0 0 1,-7 0-1,0 0 1,3 0 5,1 0 0,-4 0 0,0-3 36,3-4 1,-6 5 0,3-5 10,3 5 1,-6 2-43,3 0 1,0 0-13,7 0 1,-7 0 0,0 0-15,3 0 0,-6 0 6,3 0 1,0 0-1,5-3-5,-5-4 1,5 5 4,-5-5 0,-3 5 1,3 2-1,3 0 1,-6 0-1,3 0-5,3 0 0,-6 0 3,3 0 1,0 0 0,7 0 1,0 0 0,-7 0 1,0 0-64,3 0 0,-6-7 19,3 0 1,0 0 42,7 7 0,-7 0 0,0 0 10,3 0 1,-6 0 9,3 0 1,0 0 13,7 0 1,-7 0-1,0 0-22,3 0 0,-8-3 0,0-1 11,1-3 1,1 0-17,10 7 1,0 0-10,0 0 1,-7 0 0,0 0 0,3 0 0,-6 0 0,3 0-2,3 0 1,-6 0 3,3 0 1,0 0-1,7 0 0,0 0 1,0 0 0,0 0 0,-2-3 0,-5-4 0,5 5 0,-5-5 0,4 5 2,3 2 0,-7 0 1,0 0-1,3 0 0,-6 0 0,3 0 3,3 0 1,-6 0-1,1-3 1,0-1 4,-1-3 0,-4 0 0,7 7 0,0 0 17,7 0 0,-7 0-38,0 0 0,0 0 2,7 0 0,0 0 8,0 0 0,-7 0 1,0 0-6,3 0 1,-6 0 2,3 0 1,-7 0 1,7 0 0,-2-3 1,4-1-17,-2-3 1,0 0-23,7 7 1,0 0 36,0 0 0,-7 0 0,0 0 2,3 0 1,-6 0 6,3 0 1,0-3 2,7-4 0,-7 5 1,0-5-16,3 5 1,-6 2-1,3 0 0,3 0 1,-6 0 1,3 0 1,0 0 1,7 0 0,-7 0 0,0 0-40,3 0 0,-6-3 17,3-4 1,0 5-16,7-5 0,-7 5 13,0 2-11,0 0 1,7-7-32,0 0 1,-7 0-2,0 7 1,0 0 44,7 0 0,0-3 42,0-4 0,0 5-49,0-5 0,-7 5-1,0 2 0,0 0-38,7 0 0,-7 0 17,0 0 0,-7 0 19,7 0 1,-7 0-5,7 0 1,-7-7-60,7 0 1,-7 0-11,7 7 1,-7 0 71,7 0 1,-7 0 0,5-3 17,-3-4 1,1 5-45,-3-5 0,-3 5 100,10 2 65,-9 0-177,14 0 6,-8 0 0,3 0-179,0 0-251,-9 0-1989,4 0 312,-9 0 2174,0 0 0,-9 9 0,-3 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00.013"/>
    </inkml:context>
    <inkml:brush xml:id="br0">
      <inkml:brushProperty name="width" value="0.11429" units="cm"/>
      <inkml:brushProperty name="height" value="0.11429" units="cm"/>
    </inkml:brush>
  </inkml:definitions>
  <inkml:trace contextRef="#ctx0" brushRef="#br0">10598 0 28344,'10'0'0,"-5"0"0,-1 0 4423,-4 0-4423,0 5-111,0-4-2258,0 3 1005,0-4 1830,0 4-1195,0-3 1,-1 3 0,-1-3 210,-1 3-127,0-3 1,3 4-1,-1-3-1217,-2 1 2547,1 0 0,-3-3 2545,2 0-2353,2 5 0,-6-3-1416,3 4 1,0-4 1205,1 1 1,1-2-1,-3 0 84,0 3-143,2-3 0,0 4-299,0-2 0,-1-2-303,0 2 1,3-1-864,-2 2 1210,-2-3 0,3 3-278,-4-4 1,3 1-76,0 2 0,-2-2 0,3 3 0,-4-4 0,2 0 0,-2 0 0,4 1 0,-1 3 0,-3-3 0,4 3 0,-4-4 0,4 1 0,-2 1 0,-1 1 0,3 0 0,-4-3 0,3 0 0,-3 0 0,2 1 0,-2 3 0,3-3 0,-3 2 0,2-2 0,-2-1 0,3 0 0,-4 0 0,5 1 0,-2 1 0,0 1 0,3 0 0,-8-3 0,4 0 0,-4 0 0,0 1 0,3 3 0,-3-3 0,7 3 0,-4-4 0,-1 0 0,1 0 0,0 0 0,3 0 0,-2 1 0,0 2 0,1-2 0,1 2 0,1-2 0,-5-1 0,4 0 0,-3 0 0,1 2 0,-2 1 0,-1-2 0,3 3 0,-5-4 0,4 0 0,-1 0 0,4 1 0,-3 2 0,3-2 0,-4 2 0,1-2 0,-3-1 0,2 0 0,1 0 0,3 0 0,-3 2 0,2 1 0,-3-2 0,2 3 0,-5-4 0,1 0 0,-1 0 0,4 0 0,-1 0 0,4 0 0,-3 0 0,3 1 0,-4 2 0,4-2 0,-3 2 0,3-2 0,-4-1 0,4 0 0,-3 0 0,-1 0 0,-2 0 0,-1 0 0,1 0 0,3 0 0,-1 0 0,4 0 0,-3 0 0,3 0 0,-3 2 0,2 1 0,0-2 0,1 2 0,1-2 0,-5-1 0,4 0 0,-3 0 0,-1 0 0,-2 0 0,3 0 0,-1 0 0,4 0 0,-3 0 0,-1 0 0,-2 0 0,3 0 0,-1 0 0,1 0 0,-4 0 0,1 0 0,3 0 0,-1 0 0,4 1 0,-3 2 0,-1-2 0,-2 2 0,3-2 0,-1-1 0,4 0 0,-3 0 0,3 0 0,-4 0 0,4 0 0,-3 0 0,-1 0 0,-2 0 0,3 0 0,-1 0 0,4 0 0,-3 0 0,-1 0 0,-2 0 0,3 0 0,0 2 0,2 1 0,0-2 0,1 2 0,1-2 0,-5-1 0,1 0 0,-4 0 0,1 0 0,2 0 0,1 0 0,3 0 0,-3 0 0,-1 0 0,-2 0 0,2 0 0,1 0 0,3 0 0,-2 1 0,0 2 0,-2-2 0,1 2 0,0-2 0,0-1 0,3 0-552,-3 0 1,-1 0-67,-2 0 0,2 0 1646,1 0 1,0 0-888,-4 0 0,4 0-141,0 0 0,2 0 0,-2 0 0,0 0 0,-4 0 0,4 0 0,0 0 0,-1 0 0,-1 2 0,1 1 0,-1-2 0,2 2 0,0-2 0,0-1 0,3 0 0,-3 0 0,2 0 0,-2 0 0,-1 0 0,1 0 0,0 0 0,3 0 0,-3 0 0,2 0 0,-2 0 0,1 1 0,-2 2 0,-1-2 0,2 2 0,0-2 0,0-1 0,0 0 0,-4 0 0,1 0 0,2 0 0,1 0 0,3 0 0,-4 0 0,4 0 0,-3 0 0,1 2 0,-2 1 0,-1-2 0,3 3 0,-5-4 0,4 0 0,-1 0 0,4 0 0,-3 0 0,3 1 0,-4 2 0,1-2 0,-3 4 0,-1-5 0,4 0 0,-1 0 0,4 0 0,-3 0 0,3 0 0,-4 0 0,4 0 0,-3 0 0,3 0 0,-4 0 0,4 0 0,-3 0 0,3 0 0,-4 0 0,4 0 0,-3 0 0,3 0 0,-4 0 0,4 0 0,-3 0 0,3 1 0,-4 2 0,4-2 0,-3 2 0,3-2 0,-4-1 0,4 0 0,-3 0 0,0 0 0,-4 0 0,4 0 0,-1 0 0,4 0 0,-3 0 0,3 0 0,-4 0 0,1 0 0,-4 0 0,4 0 0,0 0 0,3 0 0,-4 0 0,1 0 0,-4 0 0,4 1 0,0 2 0,3-2 0,-4 2 0,1-1 0,-4-2 0,4 0 0,0 0 0,3 0 0,-4 0 0,1 0 0,-4 0 0,4 0 0,0 0 0,-2 0 0,3 0 0,-1 0 0,-1 0 0,-2 0 0,3 0 0,-1 0 0,1 0 0,-4 0 0,4 0 0,0 0 0,-1 0 0,-2 0 0,3 0 0,-1 0 0,1 0 0,-4 0 0,4 0 0,0 0 0,3 0 0,-4 0 0,0 0 0,2 0 0,-2 0 0,1 0 0,-4 0 0,4 0 0,0 0 0,-1 0 0,-2 0 0,2 0 0,1 0 0,-1 0 0,1 0 0,0 0 0,3 0 0,-3 1 0,-2 2 0,3-2 0,-1 2 0,-1-2 0,-2-1 0,2 0 0,1 0 0,0 0 0,-4 0 0,4 0 0,0 0 0,-1 0 0,-2 0 0,2 0 0,1 0 0,0 0 0,-4 0 0,4 0 0,0 0 0,2 0 0,-2 0 0,0 0 0,-4 0 0,1 3 0,-1 0 0,4 1 0,0-4 0,-1 0 0,-2 0 0,2 0 0,1 0 0,0 0 0,-4 0 0,4 0 0,0 0 0,-1 0 0,-2 0 0,-1 0 0,1 0 0,2 0 0,1 0 0,0 0 0,-4 0 0,4 0 0,-1 0 0,0 0 0,2 0 0,-2 0 0,4 0 0,-3 0 0,-1 0 0,1 0 0,0 0 0,0 0 0,-4 0 0,1 0 0,-1 0 0,4 0 0,-1 0 0,1 0 0,-3 0 0,2 0 0,1 0 0,0 0 0,-4 0 0,4 1 0,-1 2 0,4-2 0,-3 2 0,-1-2 0,1-1 0,0 0 0,3 0 0,-4 0 0,0 0 0,2 0 0,-2 0 0,1 0 0,-3 0 0,2 0 0,1 0 0,0 0 0,-4 0 0,4 0 0,-1 0 0,1 0 0,-3 0 0,2 0 0,1 0 0,0 0 0,-4 0 0,4 0 0,-1 0 0,0 0 0,2 0 0,-2 0 0,4 0 0,-3 0 0,-2 0 0,3 0 0,-1 0 0,-1 0 0,-2 0 0,3 0 0,-1 0 0,0 0 0,2 1 0,-2 2 0,1-2 0,-4 2 0,4-1 0,0-2 0,-2 0 0,3 0 0,-1 0 0,-1 0 0,-2 0 0,3 0 0,-1 0 0,1 0 0,-4 0 0,1 0 0,-1 0 0,4 0 0,0 0 0,-1 0 0,-2 0 0,3 0 0,-1 0 0,1 0 0,-4 0 0,4 0 0,0 0 0,-2 0 0,3 0 0,-1 0 0,-1 0 0,-2 1 0,-1 2 0,1-2 0,-1 2 0,4-2 0,0-1 0,-1 0 0,-2 0 0,-1 0 0,1 0 0,2 0 0,1 0 0,-1 0 0,1 0 0,0 0 0,-1 0 0,1 0 0,0 0 0,0 0 0,-4 0 0,1 0 0,-1 0 0,2 1 0,0 1 0,2 1 0,3 1 0,-3-4 0,-2 0 0,3 0 0,-1 0 0,-2 0 0,3 0 0,-1 0 0,-2 0 0,3 0 0,-1 0 0,-1 0 0,-2 0 0,-1 0 0,1 0 0,2 0 0,1 0 0,-1 0 0,1 0 0,0 0 0,0 0 0,-4 0 0,1 0 0,-1 0 0,1 0 0,-1 0 0,4 3 0,0 0 0,-2-1 0,3-1 0,-1-1 0,-1 0 0,-2 0 0,2 0 0,1 0 0,-1 0 0,1 0 0,0 0 0,0 0 0,-4 0 0,4 0 0,-1 0 0,1 0 0,-3 0 0,-1 0 0,1 0 0,2 0 0,1 0 0,0 0 0,-4 0 0,4 0 0,-1 0 0,0 0 0,2 0 0,-2 0 0,1 0 0,-3 0 0,-1 0 0,1 0 0,-1 0 0,1 0 0,2 0 0,1 0 0,0 0 0,-4 0 0,4 0 0,-1 0 0,0 0 0,2 0 0,-2 0 0,1 0 0,-3 0 0,2 0 0,1 0 0,0 0 0,-4 0 0,4 0 0,-1 0 0,0 0 0,2 0 0,-2 0 0,1 0 0,-4 0 0,1 0 0,-1 0 0,4 0 0,0 0 0,-2 0 0,3 0 0,0 1 0,1 2 0,-4-2 0,2 2 0,1-1 0,-2-2 0,0 0 0,2 0 0,-2 0 0,1 0 0,-4 0 0,4 0 0,0 0 0,-2 0 0,3 0 0,-1 0 0,-2 0 0,3 0 0,-1 0 0,-1 0 0,-2 0 0,3 0 0,-1 0 0,0 0 0,2 0 0,-2 0 0,1 0 0,-4 0 0,1 0 0,-1 0 0,1 0 0,-1 0 0,4 0 0,0 0 0,-2 0 0,3 0 0,-1 0 0,-2 0 0,3 0 0,-1 0 0,-1 0 0,-2 0 0,2 0 0,1 0 0,-1 0 0,1 0 0,0 0 0,0 0 0,-4 0 0,4 0 0,0 0 0,-2 0 0,3 0 0,-1 0 0,-1 0 0,-2 0 0,2 0 0,1 0 0,0 0 0,-4 0 0,4 0 0,0 0 0,-2 0 0,3 0 0,-1 0 0,-1 0 0,-2 0 0,-1 0 0,1 0 0,2 0 0,1 0 0,-1 0 0,1 0 0,0 0 0,0 0 0,-3 1 0,3 2 0,-3-2 0,3 2 0,1-2 0,-1-1 0,-2 0 0,3 0 0,-1 0 0,-1 0 0,-2 0 0,-1 0 0,1 0 0,2 0 0,1 0 0,-1 0 0,1 1 0,0 1-218,-1 1 0,1 1 150,0-4 0,0 0 107,-4 0 1,4 0-1,-1 0-60,0 0 0,2 0 40,-2 0 1,1 0-10,-3 0 1,-1 0 8,1 0 0,2 0 0,1 0 43,-1 0 1,1 0 0,0 0 32,-1 0 1,1 0-96,0 0 0,0 0 0,-4 0 0,1 0 0,2 0 0,1 0 0,-1 0 0,1 0 0,0 0 0,-1 0 0,1 0 0,0 0 0,0 0 0,-4 0 0,1 0 0,2 0 0,1 0 0,-2 0 0,3 0 0,-1 0 0,-2 0 0,3 0 0,-1 0 0,-2 0 0,0 0 0,-1 0 0,2 0 0,1 0 0,-2 0 0,3 0 0,-1 0 0,-2 0 0,3 0 0,-1 0 0,-2 0 0,3 0-16,-1 0 0,-1 0-55,-2 0 0,-1 0 3,1 0 1,-1 0 1,1 0 1,-1 0 28,1 0 0,-1 0 39,1 0 1,-1 0 1,1 0 1,3 0-1,-1 0-4,0 0 1,2 0-1,-2 0 5,0 0 0,2 0 0,-2 0-1,0 0 0,2 0 1,-2 0-6,0 0 1,2 0-1,-2 0 0,0 0 0,2 0 5,-2 0 0,1 0 13,-4 0 0,1 0-14,-1 0 1,1 0-5,-1 0 0,1 0-13,-1 0 1,1 0-9,-1 0 1,1 0-82,-1 0 1,1 0-41,-1 0 0,1 0 39,-1 0 0,1 0 10,-1 0 1,1 0-2,-1 0 0,1 0-1,-1 0 0,1 0 1,-1 0 0,1 0 31,-1 0 1,1 0-1,-1 0 28,1 0 0,2 0 0,1 0 30,-1 0 0,1 0 0,0 0 5,-1 0 0,1 0 1,0 0 0,-1 0 0,-2 0 0,0 0 0,-1 0-29,1 0 0,-1 0-2,1 0 1,-1 0 20,1 0 0,-1 0 0,1 0 0,-1 0 7,1 0 0,-1 0 10,1 0 1,-1 0-11,1 0 1,-1 0-1,1 0 0,-1 0 0,1 0-50,-1 0 0,4 0 1,-1 0-52,0 0 0,2 0 34,-2 0 1,1 0 0,-3 0-42,-1 0 0,1 0 38,-1 0 0,1 0 0,-1 0-6,1 0 0,2 0 0,1 0-1,-2 0 0,3 0 0,-1 0-12,-2 0 0,3 0 1,-1 0 14,-2 0 0,3 0 0,-1 0 59,-2 0 0,0 0 1,-1 0 0,-1 0-17,1 0 0,-1 0 12,1 0 1,-1 0-1,0 0 7,1 0 1,3 0 0,-1 0 3,0 0 1,2 0-1,-2 0 21,0 0 0,2 0 0,-2 0 1,0 0 0,2 0 0,-2 0-5,0 0 1,2 0 0,-2 0-7,0 0 1,2 0 0,-2 0-3,0 0 0,2 0 0,-2 0-30,0 0 0,2 0 1,-2 0-30,0 0 0,2 0 0,-2 0 3,0 0 0,2 0 1,-2 0 7,0 0 1,2 0 0,-2 0 1,0 0 0,2 0 0,-2 0-5,0 0 1,2 0 0,-2 0 0,0 0 1,2 0 0,-2 0-21,0 0 0,2 0 23,-2 0 0,1 0 37,-4 0 0,1 0 11,-1 0 1,1 0 0,-1 0 0,1 0 0,-1 0 0,1 0-9,-1 0 0,4 0 0,0 0 5,-2 0 0,3 0 0,-1 0-1,-2 0 0,3 0 9,-1 0 0,-1 0-2,-2 0 1,-1 0-5,1 0 0,-1 0-15,1 0 0,-1 0 12,1 0 0,2 0 0,1 0 1,-1 0 0,-2 0-7,0 0 0,-1 0-67,1 0 0,-1 0 23,1 0 1,-1 0 15,1 0 0,2 0 0,1 0-21,-1 0 0,1 0 20,0 0 0,0 0 0,-4 0 0,1 0 0,2 0 0,1 0 0,-1 0 1,1 0-1,0 0 5,-1 0 1,1 0 0,0 0 22,-1 0 0,1 0 1,0 0 4,-1 0 1,1 0 0,0 0-17,-1 0 1,1 0 15,0 0 1,0 0 11,-4 0 0,1 0-10,-1 0 1,1 0 8,-1 0 0,1 0-6,-1 0 0,1 0-6,-1 0 0,1 0 1,-1 0 1,1 0 7,-1 0 1,1 0 1,-1 0 0,1 0-3,-1 0 1,1 0-4,-1 0 0,1 0 0,-1 0-30,1 0 1,2 0 0,1 0 39,-2 0 1,3 0 0,-1 0-20,-2 0 0,3 0 0,-1 0-23,-2 0 1,0 0-13,-2 0 1,1 0 14,-1 0 1,1 0 16,-1 0 0,1 0 0,-1 0-1,1 0 0,3 0 0,-1 0 12,0 0 0,2 0 0,-2 0 1,0 0 1,-2 0-3,0 0 0,-1 0 0,1 0 3,-1 0 0,4 0 0,0 0 1,-2 0 0,3 0 0,-1 0 1,-2 0 0,0 0 0,-2 0 0,1 0 0,-1 0 0,1 0 0,-1 0 0,1 0 0,3 0 0,-1 0-1,0 0 1,-2 0-12,0 0 1,-1 0-1,1 0-62,-1 0 0,4 0 0,0 0-7,-2 0 1,3 0 0,-1 0-34,-2 0 1,0 0 45,-2 0 0,1 0 0,-1 0-30,1 0 0,-1 0 34,1 0 1,-1 0 0,1 0-4,-1 0 1,4 0-1,0 0-22,-2 0 1,0 0 68,-2 0 0,1 0 1,-1 0 10,1 0 1,2 0 0,1 0 9,-1 0 0,-2 0-3,0 0 1,-1 0 0,1 0 0,-1 0 0,4 0 0,0 0 0,-2 0 0,0 0 1,-2 0 0,1 0 0,-1 0 0,1 0 0,-1 0 0,1 0 0,-1 0 0,1 0 0,-1 0 0,1 0 0,-1 0 0,1 0 0,2 0 0,1 0 0,-1 0 0,-2 0 0,0 0 0,-1 0 0,1 0-1,-1 0 0,1 0 0,-1 0 0,1 0 1,2 0-1,1 0 1,-1 0 0,-2 0 0,0 0 0,-1 0 0,4 0 0,-1 0 0,0 0 0,-1 0 0,-2 0 0,1 0 0,-1 0 0,1 0 0,2 0 1,1 0-1,-2 0 0,0 0 0,-1 0 0,-1 0 0,4 0 0,-1 0 0,0 0 0,-1 0 0,-2 0 0,0 0 0,1 0 0,-1 0 0,4 0 0,0 0 0,-2 0 0,0 0 0,-2 0 0,1 0 0,-1 0-7,1 0 1,3 0 0,-1 0-73,0 0 1,-2 0 32,0 0 0,-1 0 0,1 0-12,-1 0 1,1 0 7,-1 0 0,1 0 0,-1 0 8,1 0 0,3 0 0,-1 0-11,0 0 0,-2 0 13,0 0 0,-1 0 0,1 0 11,-1 0 1,4 0 0,0 0 16,-2 0 0,0 0 15,-2 0 0,1 0 0,-1 0 0,1 0 1,2 0 0,1 0-2,-1 0 0,1 0 0,0 0-2,-1 0 1,-2 0 5,0 0 0,-1 0 0,1 0-3,-1 0 0,4 0 0,0 0-1,-2 0 0,0 0-4,-2 0 1,1 0-2,-1 0 0,1 0-45,-1 0 0,1 0 0,-1 0-9,1 0 0,2 0 0,1 0-4,-1 0 1,-2 0 16,0 0 1,-1 0-1,1 0 0,-1 0 0,4 0 0,0 0-1,-2 0 1,3 0-1,-1 0 0,-2 0 0,3 0 1,-1 0 0,-2 0 0,3 0 0,-1 0 13,-2 0 0,0 0 22,-2 0 1,1 0-15,-1 0 1,1 0-15,-1 0 1,1 0 24,-1 0 1,4 0 0,-1 0 6,0 0 1,2 0-1,-2-2-20,0-1 1,2 2 0,-2-2-28,0 2 1,-1 1 24,-2 0 0,1 0 10,-1 0 1,1 0 33,-1 0 0,1 0-11,-1 0 1,1 0-32,-1 0 0,1 0-41,-1 0 1,1 0 0,-1 0 30,1 0 0,2 0 0,1 0 11,-2 0 1,3 0 0,-1 0-16,-2 0 0,3 0 1,-1 0-1,-2 0 1,3 0 0,-1 0-21,-2 0 0,3 0-1,-1 0 1,0-1-2,-4-2 1,0 2 39,1-2 1,-1 2 3,1 1 0,-1 0-7,1 0 0,-1 0-1,1 0 1,3 0-1,-1 0 9,0 0 0,2 0 0,-2 0 11,0 0 0,2 0 0,-2 0 4,0 0 1,2 0 0,-1-2-2,2-1 0,-3 2 3,0-2 1,-1 2 3,-2 1 0,1 0-4,-1 0 0,1 0-1,-1 0 0,4 0 1,0 0-2,-2 0 1,3 0-44,-1 0 0,-1 0-103,-2 0 1,-1 0 45,1 0 0,-1 0 69,1 0 1,3 0-1,-1 0-10,0 0 1,2 0 0,-2 0 6,0 0 0,1 0 0,0 0-14,-1 0 0,1 0 3,0 0 0,0 0 0,-3-1-1,3-2 0,-2 2 31,1-2 1,2 2-1,-1 1 36,-2 0 0,3 0 1,-1 0 8,-2 0 1,3 0-24,-1 0 1,-1 0-8,-2 0 1,2 0-11,1 0 1,0 0 2,-4 0 1,1 0-1,-1 0 0,4 0 0,0 0-25,-2 0 1,3 0 14,-1 0 1,-1 0 18,-2 0 0,2 0 0,1 0 0,0 0-2,-4 0 0,1 0-5,-1 0 1,4 0 0,0 0-44,-2 0 0,3 0 24,-1 0 0,-1 0-16,-2 0 0,2 0 5,1 0 1,0 0-30,-4 0 0,4 0 0,-1-2 36,0-1 1,2 2 5,-2-2 1,1 2 47,-3 1 1,-1 0-28,1 0 1,2 0 0,1 0-27,-1 0 0,1 0 1,0 0 1,0 0-22,-4 0 1,1 0-56,-1 0 0,4 0 7,-1 0 1,1 0 14,-3 0 0,-1 0 53,1 0 0,2 0 56,1 0 1,0 0-14,-4 0 1,4 0-1,-1 0 0,1 0-5,-3 0 0,2 0-9,1 0 0,0 0-1,-4 0 0,4 0-17,-1 0 0,4 0-22,-3 0 0,0 0-17,-4 0 1,4 0 47,-1 0 0,1 0-6,-3 0 1,2 0 15,1 0 1,3-1 0,-4-1-9,0-1 0,2 0-67,-2 3 1,4 0-6,-3 0 0,-1 0 23,-2 0 0,3 0 76,-1 0 0,1 0-17,-4 0 1,4 0-14,0 0 1,-1 0-34,-2 0 0,4-2 0,0 0-54,1-1 1,2 0 82,-4 3 0,3 0 25,-4 0-19,1 0 1,-4 0-8,1 0 1,3 0 24,-1 0 0,4-1 6,-3-2 0,-1 2-7,-2-2-91,4 2-121,-4 1 175,4 0 1,-5-4-16,1 1 1,3 0 67,-1 3 1,4 0-8,-3 0 1,3 0-27,-4 0 1,4-1 0,-3-2 1,3 2 7,-4-2 0,4 2-6,-3 1 0,3 0-26,-4 0 0,4 0 6,-3 0 1,4-2-1,-3 0-110,1-1 46,3 0 90,-7 3 1,6 0-1,-4-1 2,2-2 1,0 2-5,1-2 0,0 2 1,-3 1 1,4-2 0,-2 0-41,0-1-48,3 0 56,-8 3 0,7 0 0,-3-1 8,0-2 0,1 2 28,1-2 0,1 1 3,-4 2 1,2-3-12,-2 0 0,3 0 11,-3 3 0,4-1-62,-2-2 37,-1 2 17,0-4 0,-4 4 0,3-2 0,-2 2 0,5-3 0,-3 4 0,3-3 1,-3 0 0,2-1 5,-2 4 0,3 0-5,-3 0 0,2-3-2,-2 0 1,4 0 0,-3 3 0,3-1-9,-2-2 0,0 2-41,1-2 0,1 1-49,-4 2 70,3-4 15,-5 3 0,6-4 28,-4 2 1,2 2-6,-2-2 0,4 0-8,-1 0 0,1 2-6,-2-2 0,2 2-30,-4 1 0,4-1 14,-1-2 0,1 2 22,-2-2 1,3 0-1,-3 1-53,0-1-99,3 0 0,-4 3-512,1 0-1497,3 0 2160,-3 0 0,0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16.733"/>
    </inkml:context>
    <inkml:brush xml:id="br0">
      <inkml:brushProperty name="width" value="0.11429" units="cm"/>
      <inkml:brushProperty name="height" value="0.11429" units="cm"/>
    </inkml:brush>
  </inkml:definitions>
  <inkml:trace contextRef="#ctx0" brushRef="#br0">1 10 28326,'6'0'2139,"0"0"-856,-4 0-774,3 0 1,-4 0-510,2 0 0,3 0 0,7 0 0,-6 0 0,3 0 0,-2 0 0,-2 0 0,0 0 0,1 0 0,-1 0 0,0 0 0,-3 0 0,3 0 0,-2 0 0,2 0 0,-4 0 0,6 0 0,-1 0 0,-2 0 0,1 0 0,-3 0 0,5 0 0,-2 0 0,0 0 0,0 0 0,-3 0 0,3 0 0,-2 0 0,2 0 0,0 0 0,4 0 0,-4 0 0,0 0 0,-3 0 0,1 0 0,0 0 0,1 0 0,5 0 0,-4 0 0,0 0 0,-2 0 0,2 0 0,1 0 0,-1 0 0,0 0 0,-3 0 0,3 0 0,-2 0 0,2 0 0,-3 0 0,3 0 0,-2 0 0,2 0 0,-3 0 0,3 0 0,-3 0 0,5 0 0,-3 0 0,5 0 0,-1 0 0,-3 0 0,2 0 0,-3 0 0,7 0 0,4 0 0,-8 0 0,5 0 0,-4 0 0,0 0 0,0 0 0,-2 0 0,-1 0 0,-3 0 0,4 0 0,-4 0 0,3 0 0,-3 0 0,4 0 0,-4 0 0,3 0 0,-3 0 0,4 0 0,-1 0 0,3 0 0,-2 0 0,-1 0 0,-3 0 0,4 0 0,-1 0 0,3 0 0,-3 0 0,1-1 0,-4-2 0,5 1 0,-3-2 0,4 4 0,-2 0 0,-1 0 0,2 0 0,-3 0 0,1 0 0,0 0 0,4 0 0,-4 0 0,1 0 0,-1 0 0,3 0 0,-2 0 0,-1 0 0,-3 0 0,4 0 0,-1 0 0,4 0 0,-1 0 0,-3 0 0,1 0 0,-4 0 0,3 0 0,-3 0 0,4 0 0,-4 0 0,3 0 0,-3 0 0,4 0 0,-4 0 0,3 0 0,-3 0 0,4 0 0,-4 0 0,4 0 0,4 0 0,-5 0 0,4 0 0,-2 0 0,-3 0 0,2 0 0,-4 0 0,3 0 0,1 0 0,2 0 0,-3 0 0,1 0 0,-4 0 0,3 0 0,-3 0 0,4 0 0,-4 0 0,3 0 0,2 0 0,-3 0 0,1 0 0,1 0 0,2 0 0,-3 0 0,1 0 0,-1 0 0,4 0 0,-4 0 0,0 0 0,-3 0 0,4 0 0,-1 0 0,4 0 0,-4 0 0,0 0 0,1 0 0,2 0 0,1 0 0,-1 0 0,1 0 0,-1 0 0,-2 0 0,-1 0 0,0 0 0,4 0 0,-4 0 0,0 0 0,2 0 0,-3 0 0,1 0 0,1 0 0,2 0 0,-2 0 0,-1 0 0,0 0 0,4 0 0,-4 0 0,0 0 0,2 0 0,0 0 0,2 0 0,-1 0 0,1 0 0,-4 0 0,0 0 0,1 0 0,2 0 0,-2 0 0,-1 0 0,1 0 0,-1 0 0,0 0 0,-3 0 0,3 0 0,-2 0 0,2 0 0,1 0 0,-1 0 0,0 0 0,-3 0 0,3 0 0,1 0 0,2 0 0,-2 0 0,-1 0 0,-3 0 0,3 0 0,1 0 0,2 0 0,-2 0 0,-1 0 0,0 0 0,4 0 0,-4 0 0,1 0 0,-1 0 0,3 0 0,-2 0 0,-1 0 0,0 0 0,4 0 0,-4 0 0,-1 1 0,1 1 0,-1 2 0,-2-1 0,4-3 0,-1 0 0,3 0 0,-2 0 0,-1 0 0,0 0 0,4 0 0,-1 0 0,-2 0 0,-1 0 0,0 0 0,4 0 0,-4 1 0,1 2 0,-1-2 0,3 2 0,-2-2 0,-1-1 0,-3 0 0,4 0 0,-1 0 0,3 0 0,-2 0 0,-1 0 0,-3 0 0,4 0 0,-4 0 0,3 0 0,-3 0 0,4 0 0,-1 0 0,2 1 0,0 1 0,-2 2 0,-3-1 0,4-3 0,-4 0 0,3 0 0,-3 0 0,4 0 0,-4 0 0,3 0 0,-3 0 0,4 0 0,-1 0 0,4 0 0,-4 0 0,0 0 0,-3 0 0,4 0 0,0 0 0,-2 1 0,2 2 0,-1-2 0,4 2 0,-1-2 0,1-1 0,-1 0 0,1 0 0,-4 0 0,0 0 0,1 0 0,2 0 0,-3 0 0,1 0 0,-4 0 0,3 0 0,2 0 0,-3 0 0,1 0 0,1 0 0,2 0 0,-3 0 0,1 0 0,-1 0 0,4 0 0,-4 3 0,0 1 0,1-1 0,2-3 0,1 0 0,-1 0 0,-3 0 0,1 0 0,-1 0 0,4 0 0,-1 0 0,1 0 0,-4 0 0,0 1 0,2 2 0,-3-2 0,1 2 0,2-2 0,-3-1 0,1 0 0,2 0 0,-3 0 0,1 0 0,1 0 0,2 0 0,-2 0 0,-1 0 0,1 0 0,-1 0 0,0 0 0,1 0 0,-1 0 0,0 0 0,1 0 0,-1 0 0,0 0 0,1 0 0,-1 0 0,0 0 0,1 0 0,-1 0 0,0 0 0,0 0 0,4 0 0,-4 0 0,0 0 0,2 0 0,-3 0 0,1 0 0,1 0 0,2 0 0,-2 0 0,-1 0 0,0 0 0,4 0 0,-1 0 0,1 0 0,-4 0 0,0 0 0,1 0 0,2 0 0,-2 0 0,-1 0 0,-3 0 0,4 0 0,-1 0 0,3 0 0,-2 0 0,-1 0 0,-3 0 0,4 0 0,-4 0 0,3 0 0,1 0 0,-1 0 0,0 0 0,-3 0 0,4 0 0,-1 0 0,3 0 0,1 0 0,-1 0 0,-2 0 0,-1 0 0,0 0 0,4 0 0,-4 3 0,1 1 0,-4-1 0,3-3 0,0 0 0,4 0 0,-4 0 0,1 0 0,-1 0 0,3 0 0,-2 0 0,-1 0 0,0 0 0,4 0 0,-4 0 0,1 0 0,-4 0 0,3 0 0,2 0 0,-3 0 0,1 0 0,-3 0 0,4 0 0,0 0 0,-2 0 0,2 0 0,-1 0 0,3 0 0,-2 0 0,-1 0 0,-3 0 0,4 0 0,-1 0 0,4 0 0,-4 0 0,0 0 0,1 0 0,2 0 0,-3 0 0,1 0 0,-4 0 0,3 0 0,-3 0 0,4 0 0,-4 0 0,3 0 0,1 0 0,2 0 0,-3 1 0,1 2 0,-1-2 0,4 2 0,-4-2 0,0-1 0,2 0 0,-3 0 0,1 0 0,2 0 0,-3 0 0,1 0 0,1 0 0,2 0 0,-3 0 0,1 0 0,-1 0 0,4 0 0,-4 0 0,0 0 0,2 0 0,-3 0 0,1 0 0,1 0 0,2 0 0,-3 0 0,1 0 0,-1 0 0,4 0 0,-1 0 0,1 0 0,-4 3 0,0 1 0,1-1 0,2-3 0,-2 0 0,-1 0 0,1 0 0,-1 0 0,0 0 0,0 0 0,4 0 0,-4 0 0,0 0 0,-2 0 0,2 0 0,1 0 0,-1 0 0,0 0 0,-3 0 0,3 0 0,2 0 0,-3 0 0,1 0 0,1 0 0,1 1 0,-1 2 0,1-2 0,-2 2 0,0-2 0,0-1 0,0 0 0,4 0 0,-4 0 0,0 0 0,1 0 0,2 0 0,1 0 0,-1 0 0,1 0 0,-1 0 0,-2 0 0,-1 0 0,-3 0 0,3 0 0,1 3 0,2 1 0,-2-1 0,-1-3 0,-3 0 0,3 0 0,1 0 0,2 0 0,-2 0 0,-1 0 0,1 0 0,-1 0 0,0 0 0,-3 0 0,4 0 0,-1 0 0,3 0 0,-2 0 0,-1 0 0,1 0 0,-1 0 0,0 0 0,0 3 0,4 0 0,-4 0 0,1-3 0,-4 0 0,3 0 0,-3 0 0,4 0 0,0 0 0,-2 0 0,2 0 0,-4 0 0,3 0 0,-3 0 0,4 0 0,-1 0 0,3 0 0,-2 0 0,-1 0 0,-3 0 0,4 0 0,-1 0 0,3 0 0,-2 0 0,-1 0 0,0 0 0,4 0 0,-4 0 0,1 0 0,-4 0 0,3 0 0,2 0 0,-3 0 0,1 0 0,-3 0 0,4 0 0,0 0 0,-2 0 0,2 0 0,0 0 0,-2 0 0,2 0 0,-4 0 0,3 0 0,0 0 0,4 0 0,-4 0 0,1 0 0,-4 0 0,3 0 0,1 0 0,2 0 0,-3 0 0,1 0 0,-4 0 0,3 0 0,1 0 0,2 0 0,1 0 0,-5 0 0,0 0 0,-2 0 0,3 0 0,3 0 0,-3 0 0,1 0 0,-1 0 0,4 0 0,-4 0 0,0 0 0,1 0 0,2 0 0,1 0 0,-4 0 0,-1-1 0,-1-2 0,4 2 0,-2-2 0,-1 2 0,2 1 0,-1 0 0,4 0 0,-4 0 0,0 0 0,-3 0 0,4 0 0,-4 0 0,3 0 0,2 0 0,-3 0 0,1 0 0,-3 0 0,4 0 0,-4 0 0,3 0 0,1 0 0,2 0 0,-3 0 0,1 0 0,-5-4 0,6 2 0,-1-1 0,-2 2 0,1 1 0,-2 0 0,2 0 0,-3 0-2998,3 0 2558,-4 0 1,-2 4-1,-5 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3T13:00:23.698"/>
    </inkml:context>
    <inkml:brush xml:id="br0">
      <inkml:brushProperty name="width" value="0.17143" units="cm"/>
      <inkml:brushProperty name="height" value="0.17143" units="cm"/>
    </inkml:brush>
  </inkml:definitions>
  <inkml:trace contextRef="#ctx0" brushRef="#br0">1 126 8380,'21'0'18,"2"-2"0,3-3 0,2-4 1,0 0-1,5-3 0,9 3 923,11-1 0,10-6-941,7 2 0,14-5 0,12-2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26.743"/>
    </inkml:context>
    <inkml:brush xml:id="br0">
      <inkml:brushProperty name="width" value="0.11429" units="cm"/>
      <inkml:brushProperty name="height" value="0.11429" units="cm"/>
    </inkml:brush>
  </inkml:definitions>
  <inkml:trace contextRef="#ctx0" brushRef="#br0">1 295 30174,'9'0'1122,"-2"-1"-1326,-1-2 0,0 2 0,4-3 338,-1 3 0,-2 1 1,-1 0 39,1 0 1,2 0-1,0-1 1,1-1-227,-1-1 0,-2 0 0,-1 3 326,1 0 1,2 0-2,0 0 1,1 0-253,-1 0 0,1 0-21,-1 0 0,1 0 0,-1 0 0,1 0 0,-4 0 0,1 0 0,0 0 0,1 0 0,2 0 0,-4 0 0,1 0 0,-2-1 0,2-1 0,0-2 0,-4 1 0,3 3 0,1 0 0,-1 0 0,0 0 0,0 0 0,4 0 0,1 0 0,1 0 0,-4 0 0,1 0 0,-2 0 0,3 0 0,-4 0 0,1 0 0,-1 0 0,3 0 0,1 0 0,-4 0 0,1 0 0,0 0 0,-2 0 0,2 0 0,-1 0 0,4 0 0,-4 0 0,0 0 0,1-4 0,2 3 0,1-2 0,-4 2 0,0 1 0,2 0 0,-3 0 0,1 0 0,2 0 0,-3 0 0,1 0 0,1 0 0,2 0 0,-3 0 0,1 0 0,0 0 0,-2 0 0,2 0 0,0 0 0,-2 0 0,2 0 0,-1 0 0,4 0 0,-4 0 0,-1-1 0,-1-2 0,4 2 0,-2-3 0,-1 3 0,2 1 0,0 0 0,-2 0 0,2 0 0,0 0 0,2 0 0,0 0 0,-3 0 0,1 0 0,-1 0 0,4 0 0,-4 0 0,0 0 0,-3 0 0,5 0 0,2 0 0,-4 0 0,7 0 0,-3 0 0,-5 0 0,8 0 0,-7 0 0,0 0 0,0 0 0,0 0 0,4 0 0,-4 0 0,0 0 0,2 0 0,-3 0 0,1 0 0,2 0 0,-3 0 0,1 0 0,-2 0 0,2 0 0,1 0 0,-1 0 0,0 0 0,-3 0 0,3 0 0,1 0 0,2 0 0,-2 0 0,-1 0 0,0 0 0,4 0 0,-4 0 0,0 0 0,1 0 0,2 0 0,1 0 0,-1 0 0,-2 0 0,-1 0 0,-3 0 0,3 0 0,2 0 0,-3-3 0,1 0 0,1 0 0,2 3 0,-2 0 0,-1 0 0,-3 0 0,3 0 0,1 0 0,2 0 0,1 0 0,-4 0 0,1 0 0,-4 0 0,3 0 0,-3 0 0,4 0 0,-4 0 0,3 0 0,0 0 0,4 0 0,-4 0 0,1 0 0,-4-1 0,3-1 0,1-2 0,-1 1 0,0 3 0,-3 0 0,4 0 0,-1 0 0,3 0 0,-2 0 0,-1 0 0,-4 0 0,2 0 0,1 0 0,1 0 0,-1 0 0,2 0 0,-1 0 0,0 0 0,1 0 0,-4 0 0,3 0 0,-3 0 0,4 0 0,-1 0 0,3 0-460,1 0 1,-4 0 191,1 0 1,-4 0 124,3 0 1,-3 0 107,4 0 1,-4-1-295,3-2 0,-3 2 27,4-2 1,-4 2-91,3 1 423,0 0 0,1 0-18,-1 0 1,-3 0-7,4 0 0,-4 0 3,3 0 1,-3 0 4,4 0 0,-4 0 689,3 0-344,1 0 1,-1 0-72,0 0 0,-3 0-251,4 0 1,-4 0-4,3 0 0,-3 0 43,4 0 1,-4 0-55,3 0 1,1 0-1,2 0 0,-3 0 2,1 0 0,-4 0 0,3 0 0,-3 0 7,4 0 0,-4 0 55,3 0-23,1 0-48,2 0 0,0-1 0,-2-1-194,-1-2 0,-3 1 0,4 3 279,0 0 1,-2 0-7,2 0 1,-1 0-14,4 0 1,-4 0-10,0 0 0,-3 0-266,4 0 1,-4 0-210,3 0 0,-3 0-205,4 0 0,-4 0 250,3 0-663,1 0-26,2 0 544,1 0 0,-4 0-24,0 0 1,-3 0 248,4 0 1,-4 0 146,3 0 0,1 0 86,2 0 1,-3 0 38,1 0 0,-4 0 4,3 0 0,-2 0 0,2 0 0,0 0-6,4 0 1,-4 0-2,0 0 0,1 0-17,2 0 0,-2 0 19,-1 0 1,0 0 18,4 0 0,-4 0 30,0 0-17,1 0 0,2 0 7,1 0 0,-5-1-200,-2-2 1,2 2 51,2-2 1,-2 2 83,1 1 127,1 0-21,2 0-38,1 0 1,-1 0-12,1 0 0,-4 0 0,0 0 17,2 0 1,-3 0 143,1 0 0,-2 0 1,2 0 34,1 0 1,-1 0-69,0 0 0,0 0-102,4 0 1,-4 0-153,0 0 0,-2 0-92,2 0 1,0 0-151,4 0 0,-4 0 63,0 0 1,-2 0 58,2 0 0,-3 0-15,3 0 0,1 0-12,2 0 0,-2 0 0,-1 0 1,-3 0 141,4 0 0,-4 0 41,3 0 1,-3 0 51,4 0 1,-4 0 21,3 0 0,0 0 4,4 0 1,-4 0 0,1 0 0,-4 0-7,3 0 1,0 0-15,4 0 1,-4 0 22,1 0 1,-4 0 3,3 0 1,-3 0 0,4 0-17,0 0 0,-2 0 15,2 0 5,-1 0 0,3 0-10,1 0 1,-4 0 6,1 0 1,-1 0-14,3 0 1,-2 0 0,-1 0 10,2 0 0,-3 0 8,1 0 0,-3 0 6,4 0 0,-1 0 2,3 0 0,-2 0 19,-1 0 1,0 0-10,4 0 0,-1 0-25,1 0 1,-4 0-1,1 0-80,0 0 1,-2 0 4,2 0 0,-1 0-25,4 0 1,-1 0 6,1 0 1,-4 0 13,0 0 1,1 0-7,2 0 1,-3 0-8,1 0 0,-1 0-1,4 0 1,-4 0 44,0 0 1,-3 0-3,4 0 1,-1 0-12,4 0 0,-4 0-7,0 0 0,1 0 18,2 0 1,-3 0 1,1 0 0,-4 0 28,3 0 1,1 0-5,2 0 1,-3 0-2,1 0 0,-1 0 8,4 0 1,-4 0-9,0 0 0,-3 0-66,4 0 0,-2-1 0,2-1-88,0-2 0,-4 1 37,3 3 0,1 0 109,2 0 0,1 0 20,-1 0 0,-3 0-4,1 0 0,-1 0-5,4 0 1,-4 0-3,0 0 0,1 0 13,2 0 0,-2 0 0,-1 0 112,1 0 1,-1 0-21,0 0 0,0 0-110,4 0 0,-4 0-41,0 0 1,1 0 16,2 0 1,-2 0 28,-1 0 1,0 0 13,4 0 1,-4 0-21,0 0 1,1 0-19,2 0 0,-2 0 14,-1 0 1,0 0-6,4 0 1,-4 0-13,0 0 1,1 0 12,2 0 1,-2 0 18,-1 0 0,0 0 4,4 0 0,-4 0-2,0 0 1,1 0-2,2 0 0,-2 0 3,-1 0 0,0 0-6,4 0 0,-4 0-1,0 0 0,-2 0 0,2 0 1,1 0 1,-1 0-5,0 0 0,0 0-4,4 0 1,-4 0-1,-1-1 1,1-1-158,-1-1 0,-2 0 44,4 3 1,-1 0 116,3 0 1,-2 0 0,-1 0 0,1 0 1,-1 0-17,0 0 1,0 0 9,4 0 0,-4 0 0,0-1-128,-2-2 0,3 1 44,-1-1 1,0 2 204,0 1 0,0 0-46,4 0 1,-4 0 0,1 0-72,0 0 0,-2 0-1,2 0 0,-1 0 1,3 0 1,-2 0 0,-1 0-13,1 0 1,-2-1-1,-1-1 46,0-1 0,-2 0 0,5 3 62,0 0 1,-2 0-65,2 0 0,-1 0-28,3 0 0,1 0 0,-1 0 0,-2 0 13,-1 0 0,0 0-4,4 0 0,-4 0 0,0-1-122,-2-2 0,3 1 91,0-1 1,-2 2-1,1 1 14,2 0 1,-3 0 2,1 0 0,1 0-4,2 0 1,-3 0 2,1 0 1,-1 0-2,4 0 1,-4 0-1,0 0-4,2 0 0,-3 0 137,1 0 1,1 0-41,2 0 1,-3 0-90,1 0 1,-1 0 13,4 0 0,-4 0-4,0 0 1,1 0-20,2 0 1,-3 0 0,1 0-4,0 0 0,-2-1-100,2-2 1,-1 2 25,4-2 1,-4 2 53,0 1 1,1 0 25,2 0 1,-3 0-3,1 0 1,-1 0 2,4 0 0,-4 0 0,0 0 5,2 0 1,-3 0-6,1 0 0,-3 0 0,3-1 0,-1-1-27,0-2 1,-1 1 25,2 3 1,-3 0 45,3 0 0,1 0-36,2 0 1,-2 0 0,-1 0 0,0 0-4,4 0 0,-4 0 34,0 0 0,-2 0 1,2 0 6,1 0 0,-1 0 92,0 0 1,0 0-99,4 0 0,-4 0-43,0 0 1,1 0 1,2 0 1,-2 0 7,-1 0 1,0 0 1,4 0 0,-4 0 0,0 0 1,0-1 0,1-1-99,-1-1 1,-2 0 11,2 3 0,0 0 105,4 0 1,-4 0-65,0 0 0,1 0 7,2 0 1,-2 0 9,-1 0 0,0 0 2,4 0 0,-4 0 21,0 0 1,1 0 62,2 0 0,-2 0 1,-1 0 8,1 0 0,-1 0-83,0 0 1,0 0 7,4 0 1,-4 0-11,1 0 0,-4 0 0,2-1-135,-1-2 1,4 1 53,-2-1 1,-1 2 73,2 1 0,-1 0 23,3 0 0,-2 0 11,-1 0 1,-3 0 0,4 0 1,-1 0 9,3 0 1,-2 0-22,-1 0 0,-3 0 1,4 0 113,0 0 1,-2 0-44,2 0 1,-4 0-67,3 0 1,0-3-99,4 0 1,-4 0 32,1 3 1,-1 0 62,3 0 0,-2 0-2,-1 0 0,-3 0 19,4 0 1,-1 0 40,3 0 0,-2 0-49,-1 0 0,-3 0-16,4 0 0,-1 0 101,3 0 1,-2 0-46,-1 0 1,-3-3-148,4-1 1,-4 1 2,3 3 0,0 0 29,4 0 0,-4 0-20,1 0 0,-4 0 43,3 0 0,-3 0 1,4 0 1,-4 0-12,3 0 0,1 0 13,2 0 1,-3 0 81,1 0 1,-4 0 6,3 0 1,-3 0-86,4 0 1,-1 0 66,4 0 1,-4 0-27,0 0 0,-3 0-26,4 0 1,-4 0-32,3 0 0,1 0 42,2 0 0,-3 0-6,1 0 0,-4 0 49,3 0 0,-3 0-12,4 0 0,-1 0-22,4 0 1,-4 0 4,0 0 1,-3 0-7,4 0 0,-4 0 16,3 0-25,1 0 0,2 0-5,1 0 0,-5-1 1,-1-1-101,0-1 0,-2 0-82,5 3 0,-4 0 145,3 0 0,1 0 49,2 0 1,-3 0-34,1 0 1,-4 0 81,3 0 0,1 0-14,2 0 1,-3 0-22,1 0 0,-4 0 72,3 0 1,-2 0 3,2 0 0,0 0-106,4 0 0,-4 0 7,0 0 0,-2-3-33,2-1 0,-3 1 1,3 3 34,2 0 1,-3 0-1,1 0 1,-2 0 2,2 0 10,0 0 1,4 0-2,-1 0 1,-2 0 10,-1 0 1,-3 0-3,3 0 0,1 0 25,2 0 1,-2 0-1,-2-1-146,-1-2 1,0 2 11,-1-2 1,0 2 59,3 1 0,0 0 34,4 0 1,-4 0-1,0 0 1,-2 0 0,2 0 0,-3 0 0,3 0 0,-2 0 0,2 0 107,0 0 0,4 0-65,-1 0 1,-2 0-33,-1 0 1,-3 0-18,3 0 1,1 0-14,2 0 0,-2-1-67,-1-3 1,0 3 25,4-2 0,-4 2 45,0 1 1,1 0 28,2 0 1,-2 0-6,-1 0 1,-3 0-1,4 0-5,0 0 1,-2 0-6,2 0 0,-4-1-118,3-2 0,-3 2 79,4-2-4,-1 2 1,3 1 5,1 0 1,-4 0-17,1 0 1,-4 0 20,3 0 76,0 0 1,4 0 20,-1 0 1,-2 0 62,-1 0 1,-3 0-42,4 0 0,-1 0-15,3 0 0,-2 0-76,-1 0 1,-3 0 140,4 0 25,-1 0 1,3 0-77,1 0 0,-4-1-185,1-3 0,-4 3-51,3-2 1,-3 2 78,4 1 81,-1 0 1,3 0 36,1 0 0,-4 0-36,1 0 0,-4 0-34,3 0 0,0 0-23,4 0 0,-4 0 120,1 0 1,-4-3-33,3 0 1,1 0-4,2 3 1,-3 0-42,1 0 0,-4 0-6,3 0 1,1 0-12,2 0 0,-3 0-17,1 0 0,-4 0 11,3 0 3,1 0 1,2 0 47,1 0 1,-4 0-4,0 0-19,1 0 0,2 0 6,1 0 0,-4 0-22,0 0 0,-3 0 0,3-1-46,-2-3 0,0 3 1,-1-2 8,4 2 1,-2 1 0,1 0 40,2 0 1,-3 0 2,1 0 0,1 0 9,2 0 0,-3 0-1,1 0 0,-4 0-1,3 0 1,-3 0-53,4 0 0,-1 0 85,4 0 0,-5-1 0,-1-1-41,0-1 1,-2 0-75,5 3 1,-4 0 79,3 0 1,-3 0-16,4 0 0,-1 0-26,4 0 0,-4 0 5,0 0 1,-3 0 23,4 0 1,-4 0 28,3 0 1,-2 0 47,2 0 1,-3 0 30,3 0 1,-2 0-89,2 0 1,0 0-3,4 0 0,-4 0 5,0 0 1,-2 0 0,2 0 0,-3 0-7,3 0 1,-2 0-2,2 0 1,-3 0 4,3 0 1,-2 0-6,2 0 0,0 0 2,4 0 0,-4 0 14,0 0 1,-2 0 16,2 0 0,-3 0-21,3 0 0,1 0-35,2 0 1,-2 0-41,-1 0 1,-3 0-78,3 0 9,1 0 1,2 0-23,1 0 0,-4 0 101,0 0 0,-2 0-28,2 0 1,-3 0-76,3 0 0,1 0 22,2 0 1,-2 0 108,-1 0 1,-3 0-122,3 0 231,1 0 1,2 0-141,1 0 0,-4 0 11,0 0 0,-2 0 38,2 0 1,-3 0 24,4 0 1,-4 0 15,3 0 0,0 0 0,4 0 0,-4 0-29,1 0 1,-4 0 0,3 0 1,1 0 1,-1 0-5,0 0 1,-3 0 36,4 0 1,-4 0 16,3 0 1,-3 0-32,4 0 1,-1 0-51,3 0 1,-2 0 0,-1 0 1,-3 0 19,4 0 1,-4 0 5,3 0 0,-3 0 8,4 0 0,-1 0-11,3 0 1,-2 0-1,-1 0 0,-3 0-9,4 0 1,-4 0-33,3 0 1,0-3-102,4-1 0,-4 1 1,1 3 53,-1 0 48,3 0-9,1 0 7,-1 0 1,1 0-8,-1 0 1,-2 0-1,-1 0-12,2 0 0,-3 0 53,1 0 1,-3 0-13,4 0 0,-4 0-49,3 0 0,-3 0-2,4 0 1,-4 0 33,3 0 1,1 0-46,2 0 1,-3 0 11,1 0 1,-4 0 91,3 0 0,-3 0 205,4 0 0,-4 0 310,3 0 1,-3 0 520,4 0 1,-4 3-273,3 1 0,-3-1 10,4-3 1,-4 0 108,3 0 1,-3 0 1000,4 0-1305,-1 0 1,3 1 0,-2 1-59,-1 1 1,-3 0-146,4-3 0,-4 0-217,3 0 1,-3 0 122,4 0 1,-4 0-204,3 0 0,0 1-219,0 2-352,2-2 398,-2 4 142,3-5 1,1 0-11,-1 0 0,-4 1 0,0 1-368,-1 1 1,-2 0-931,4-3 1243,1 0 0,2 0 34,1 0 0,-5 1 0,-1 1-77,0 2-721,-3-1 721,8-3 0,-5 1-152,2 2 1,0-2 150,-3 2 1,-2-1-1,3 0 558,0 2-757,-3-1 0,5-3 1,-4 1-237,1 2 0,1-2 355,-1 2 1,-2-1 0,4 0 330,-1 2-591,-3-1 1,4 0 158,-2 0-185,-2 4 1,7-4 249,-5 3 1,0-3 0,-2 2-191,2 0 1,-2-1 0,3-1-176,-3 3 1,-1 0-378,0 0 1,0-3 97,0 3 1,0-2 0,1 1-194,2-1 0,-1-1 930,4-3 0,-4 4 0,3 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42.846"/>
    </inkml:context>
    <inkml:brush xml:id="br0">
      <inkml:brushProperty name="width" value="0.11429" units="cm"/>
      <inkml:brushProperty name="height" value="0.11429" units="cm"/>
    </inkml:brush>
  </inkml:definitions>
  <inkml:trace contextRef="#ctx0" brushRef="#br0">1288 115 28481,'10'0'-1439,"-5"-4"1,-3-2-1,-4 0 1,-6 1 2673,-3 1 0,-4 0 0,-5 4-1055,-2 0 0,-6 0 1,-6 0-1,-2 0 1,-6 0 367,0 0 0,-4 0-287,1 0 0,-5 1 1,-3 2-128,0 0 1,-6 0-1,2-2 1,0 1-109,2 1 0,4 1 1,7-1-307,3 0 644,2 0 1,6 0 0,4 0-1,7 0-633,5 2 0,0-4 0,5 3-608,0 0 620,6-3 0,3 3 0,6-4 160,3 0 0,4 0 1,2 0-1,4 0-59,2 0 0,9-1 0,5-1 0,6-1-147,7 1 0,-1 1 1,9 1-1,0 0-83,0 0 1,8 0-1,-2 0 1,5 0 315,1 0 1,0 1-1,-5 1 1,-3 1-16,-5-1 0,2-1 0,-8-1 1,1 0 284,-2 0 0,-6 0 0,-1 0 0,-5 0 538,-3 0 1,-6 0 0,-3-1-627,-4-2 1,-8 1 0,-8-3-16,-6 1 1,-11 0 0,-13 3-1,-7-1-93,-4-1 1,-13 0 0,-1 3 0,-5 0-12,-5 0 0,-6 0 0,-9 0 0,0 1 19,1 2 1,-10-2 0,3 3-1,-3 0-11,3-1 1,-1 3 0,9-3-1,9 0 152,6 2 1,6-1-1,11 3 1,7-1-140,6-2 1,7 2 0,9-3 0,3 0-96,3 2 1,6-3 0,4 3-69,5-1 1,8-1 0,4-3 0,4 0-11,4 0 1,7 0 0,4 0-1,3 0-5,2 0 0,5 0 0,1 0 0,3 0 116,3 0 1,4 0 0,5 0 0,-2 0 54,-2 0 0,13 0 0,-3 0 0,2 0 13,-6 0 0,0 1 0,-10 2 1,-4 0 213,-3-1 1,-7 2-1,-8-1 1,-8 0 224,-6 2 1,-8-4-487,-10 2 1,-11-2 0,-20-1 0,-10 0 36,-12 0 1,-8 1-1,-11 1 1,-4 1-135,-2-1 0,-9-1 1,6-1-1,-2 0 263,4 0 1,1 0 0,14 0-1,1 2 96,5 1 1,12-1 0,4 3 0,8 0-205,9 1 1,4-3-1,7 3-614,4 2 0,6-3 1,8 0-1,7 0 236,7 1 0,9-4 0,9 1 0,4-2 117,5-1 1,5 0-1,3 0 1,1 0-74,0 0 0,2 0 0,2 0 0,-3 0 422,-2 0 0,5 0 0,0 0 1,0 0 98,-3 0 1,2 0 0,-11 1 0,-1 1 1,-6 1 0,-3 2 0,-8-3 0,-5 1 190,-5-1 1,-10-1-185,-12-1 0,-13 0 0,-16 0 0,-6-1-401,-6-2 0,-9 2 0,-3-4 0,-2 2 141,-2 0 1,-1 0 0,-4 3 0,4 0 28,5 0 0,2 0 0,9 0 0,5 0 358,8 0 1,8 0 0,6 0-387,6 0 1,7 0-1,7 1 1,9 1-219,8 1 1,7 0-1,10-3 1,6 0 55,5 0 0,4 0 0,2 0 0,1 0 133,2 0 1,3 4-1,0-1 1,-4-1 194,-5-1 1,1-1-1,-6 0 1,1 0 73,-4 0 0,-1 0 0,-9 0 1,-5 0-61,-6 0 0,-5 0 0,-11 0-82,-10 0 1,-9-1 0,-25-2-1,-5-4-243,-4-1 0,-14 0 0,6 0 0,-4 3 294,-1 1 0,1-3 0,-3 3 1,6 0 197,7 0 0,9 0 1,15 4-1,7 0-370,6 0 0,11 0 0,10 0 0,16 0-241,11 0 1,17 0 0,10 0 0,7 2-329,5 1 0,-6-2 0,-1 3 1,-5-1 562,-5 0 0,2 0 0,-3-3 1,0 0 80,-5 0 0,5-3 1,-4-1-1,2-1 63,0-3 0,-3 3 1,-6 0-1,-3 0 684,-2-1 0,-9 4 0,-6-2-801,-6 0 0,-15-1 0,-14-2 0,-18 1 60,-16-2 0,-16 3 1,-16-1-1,-9-2 37,-5 0 1,-6 2-1,-2 0 1,2 2-43,9 2 1,8 1 0,15 1 0,13 1-507,14 2 0,18-1 0,17 5 0,13 0 186,15 1 1,13 1 0,15-3 0,4-2 56,1 1 0,7-4 0,2 3 0,0-1-247,1 0 0,-7 0 0,-3-3 0,-6 0 956,-7 0 0,4-4 0,-9-1 1,3-1-256,2-1 1,-3 1 0,0-4 0,-4 2-76,-1 2 0,-7-3 1,-4 4-1,-5-1-135,-6-1 0,-7 4 0,-8-3 0,-9-2 30,-10 0 1,-21-3-1,-11 0 1,-8-2-64,-9 1 1,-5 3-1,-2 2 1,-1 0 383,-4 0 1,13 2-1,-4-1 1,12 2-49,12 2 0,9 1 0,13 1-251,3 0 1,11 0 0,10 1 0,12 1-426,10 1 1,14 0 0,9-3 0,10 0 63,9 0 0,5 1 0,-1 2 1,-2 0 244,-2-1 1,-7 2 0,-7-1 0,-5-1 192,-1-1 1,-3-1 0,-5 0 0,-5 0 5,-3 0 1,-1 0 0,-4 0 0,-2 0 1636,-3 0-1724,-3 0 0,-18-3 1,-11 0-1,-13 1-82,-9 1 1,-14 1 0,-4 0 0,-7 0 43,-5 0 1,6-3 0,0 0 0,11 0-87,7 2 1,8 5-1,11 0-411,9 1 0,11 1 0,18 4 1,11-2 22,11-1 1,12 0-1,8-3 1,3 0 257,0 1 1,-3 1 0,-5-3 0,-8-1 212,-6-1 0,-2-1 1,-7 0-1,-3 0 543,-4 0 0,1 0 0,-1 0 0,-2 0-108,-2 0 1,-9 0-394,2 0 1,-34 0-1,-11 0 71,-11 0 1,-10 0-1,-3 0 1,-5 0 454,-1 0 0,0 0 0,5 0 0,4 0-304,7 0 1,12 4 0,17 0 0,6 1-981,8 2 1,11 2 0,12 0 0,14 1 130,10-1 1,17 1 0,6-2 0,3 0 8,4-2 0,-7-1 1,-2 2-1,-12-4 401,-5-2 0,-5-1 1,-5 0-1,-5 0 518,-3 0 0,3 0 1,-1 0-1,0 0-143,1 0 0,-3 0 0,-2 0 0,-6 0 688,-6 0 0,-4 0-811,-6 0 1,-17-1 0,-15-1-1,-9-2 379,-7-2 1,-10 3-1,-5-2 1,-2 0-143,2-1 1,0 4 0,6-1 0,-1 2-158,1 1 0,12 0 0,11 1 1,10 1-483,7 1 1,9 5 0,6-2 0,8 2-226,9 2 0,24-1 0,9 0 0,2-2 57,-2 0 0,2-2 0,-7 2 0,-3-1 185,-7-2 0,-1-1 0,-9-3 0,-3 0 247,-2 0 0,-5 0 1,-2 0-1,1 0 1717,0 0 0,-3 1-1288,0 2 1,-10-2 0,-7 2 0,-10-2-162,-10-1 1,-10 0-1,-8 0 1,-1-1 76,-2-2 1,-6 2 0,5-3 0,1 1-241,7 0 0,0-1 1,12 4-1,-1 0-877,2 0 460,9 0 0,5 4 0,17-1 0,13-1-83,14-1 0,3 2 0,11 0 0,-5-1 116,-3-1 0,-2-1 0,-9 0 0,-1 0 101,-4 0 0,-6 0 0,-4 0 322,-1 0 1,-4 0 730,-4 0 1,-13 0-1,-14 0-444,-6 0 0,-7 0 0,-1 0 0,-3 0-125,1 0 0,-9-1 1,4-1-1,-5-1 74,-2 1 1,4 1-1,5 1 1,8 0-339,4 0 1,1 0 0,9 1 0,3 1-664,5 1 318,2 5 1,7-4 0,5 2 0,7-3-238,7-2 0,4-1 0,3 0 0,4 0 265,1 0 1,5 0 0,0 0 0,1 0 176,0 0 1,2 0 0,0 0-1,3 0 106,-3 0 0,0 0 0,0 0 0,0 0 66,-3 0 0,3-1 0,-7-1 0,2-1 219,-1 1 1,-4 1 0,-4 1 0,-5-1 95,-7-2 0,-2 2 0,-8-2 34,-6 1 1,-11 1-1,-12-1 1,-5-1-305,-6 1 0,-4 1 0,-1 1 0,-7 0-119,-7 0 0,-5 0 1,-1 0-1,2 0 159,7 0 0,8 0 0,14 0 0,5 0-294,7 0 0,6 1 1,11 2-76,3 4 1,11-3 0,8-1 0,8-2 40,7-1 0,7 0 1,6 0-1,2 0-162,-2 0 1,9 0-1,-3 0 1,-1 0 321,-6 0 0,2-3 1,-6 0-1,2-1 172,1 0 1,4 3 0,-1-3-1,6 0-107,6-3 0,-3 3 1,3 0-1,-3 0 242,-1-3 1,3 3-1,-3 0 1,0 1-86,-2 0 1,-5-2-1,-5 3 1,-7-1 421,-7 1 1,-8 1-466,-6 1 0,-16-1 0,-12-1 0,-13-2-8,-12-2 1,-14 1-1,-7-2 1,-4 0-248,-5 0 0,6 2 0,-3-1 0,3 1 176,2 0 0,0 3 1,6-2-1,5 3-14,6 1 0,8 0 0,12 0 1,4 0-141,4 0 1,7 5 0,8 0-260,4 0 0,12-1 0,9-4 1,7 1 153,5 3 0,7-3 0,5 2 0,3-2 112,3-1 1,-3 0 0,-1 0 0,-3 0 66,-5 0 0,-2 0 0,-1-1 0,-1-1 201,-2-1 0,1-2 0,-4 3 0,1-1 102,0 1 0,-2 1 0,-7 0 0,-5-1-229,-5-1 0,-6-1 1,-5 3 62,-6-2 0,-17-1 1,-11-3-1,-10 0-79,-10 0 0,-12-2 0,-8 1 0,-3 1-78,2 0 0,-8 4 0,10-2 1,0 1 376,4 1 1,5 2 0,15 1 0,8 0-445,10 0 1,7 5-464,12 1 1,11 2-1,15 1 1,8-2 348,6 0 1,12-4-1,1 2 1,2-1 22,-4-2 0,2 0 0,-6 1 0,2 0 268,3-1 0,-10-1 1,1-1-1,-5 0 177,-3 0 1,4 0-1,-6 0 1,0 0-161,-2 0 0,2 0 0,-3-1 1,-3-1-79,-4-1 1,-5-2 0,-4 3-47,-5-1 0,-13-4 0,-13 0 0,-8 0 411,-6 1 0,-6-3 0,-7 3 1,-2-2-193,-3 2 0,2 1 1,3 3-1,3-1 82,3 0 0,5 2 0,8 1 0,6 0-144,4 0 0,8 0 0,5 1-497,3 3 1,4-2-1,6 3 1,5 0 187,5 1 0,9-4 1,5 1-1,3-2 84,6-1 1,-2 0 0,7 0-1,1 0-49,2 0 0,-3 0 1,1 0-1,-2 0 90,-1 0 0,2 0 1,-2 0-1,-4 0 272,-3 0 1,-3 0 0,-1 0 0,-2 0 232,-6 0 0,-4 0 0,-7-1-608,-2-2 0,-6 2 1,-8-4-1,-8 2 229,-9 0 1,-11-3 0,-10 1 0,-2 1-118,-3 0 0,-5-2 0,0 1 0,-2 1 242,2 0 1,-3 1 0,6 3 0,5 0-91,4 0 0,14 0 0,5 0 0,7 0-55,6 0 1,8 1-1,7 1-254,8 1 1,12 4 0,5-4 0,7 0-57,5 1 1,-1-3-1,2 3 1,-4 0 483,-5-1 0,0 0 0,-8-3 0,2 0-216,3 0 1,-4 0 0,4 0 0,-6 0 220,-3 0 1,-1 0 0,-1 0 0,-2 0-226,-4 0 0,-2-1 0,-5-2-48,-5-4 1,-9 2 0,-11-1 0,-8-1-28,-6 2 0,-5-2 0,-4 2 0,-3 1 361,0 0 1,0 1 0,4 3 0,3 0 12,4 0 1,4 0-1,8 0 1,5 0-278,3 0 0,5 1 0,5 2-398,1 3 0,6-1 0,8-2 1,5-1 261,6 1 1,5-2 0,4 2 0,2-2-25,-1-1 1,1 0 0,1 0 0,1 0 310,2 0 1,-3 0 0,-1 0 0,0 0-105,0 0 1,1 4 0,-2-1 0,3-1 9,0-1 1,2-1 0,-4 0 0,2 0 68,2 0 1,0 0 0,0 0-1,-2 0-71,-2 0 1,0 0-1,-4 0 1,-3 0 548,-3 0 0,-6 0-652,-3 0 1,-9 0 0,-8-1-1,-11-1 94,-8-1 0,-12-2-1,-5 3 1,-6-1 16,-6 1 0,1 1 0,-4 1 0,0 0 97,2 0 0,0 0 0,13 1 0,4 1-80,7 1 1,2 4-1,9-3 1,6 1-459,3 2 0,9 2 0,3-1 1,9 0-111,5-2 0,11 0 0,8 3 0,8-2 327,2 0 1,7-2 0,-7 2-1,2-1-152,0-2 0,-7 2 0,1-3 0,-6-1 353,-4-1 0,3-1 0,-3 1 0,-1 2 349,-2 0 0,0 0 1,-1-3-1,1 0-85,-1 0 0,-5 0 0,-2 0 0,-6 0-62,-1 0 0,-6 0 116,-8 0 0,-17 0 0,-13 0 0,-10 0-341,-11 0 0,-10 0 0,-14-1 0,-3-1 75,-1-1 0,-6-1 1,9 4-1,2 0 83,7 0 1,7 1 0,17 3 0,4 2-432,3 2 0,14 3 1,4 1-1,9 0-480,5 0 1,12-1 0,6 1 0,10 0 485,14-4 1,-1 1 0,15-5 0,-4 0-72,-1 0 0,2 3 0,-4-4 0,1-1 372,2-1 1,-5-1 0,-2 0 0,-2 0 321,-1 0 0,0 0 0,-1 0 1,-1-1-311,-1-2 1,-1 2 0,2-2 0,-3 1 238,0 2 0,-4 0 0,-6 0 0,-2 0 1692,-3 0-1796,-5 0 1,-17 0-1,-12-1 1,-13-1-223,-9-1 1,-13-3 0,-10 2 0,-3-1 57,0 1 0,-6-2 0,7 2 0,-1-1 195,-1 1 0,12 1 1,2 3-1,11 1-385,10 2 1,5-1 0,13 5-186,4 0 1,5 1 0,9 1 0,7-3 13,3-3 1,8 2 0,2-2-1,4-1 102,1-1 1,7-1 0,-2 0 0,2 0 230,6 0 1,-5 0-1,5 0 1,-4 0 118,-2 0 0,0 0 1,0 0-1,-1 0-61,-2 0 0,5-3 0,-2 0 0,1 1-27,0 0 0,-2-1 0,-2 0 0,-3 1 108,-3 1 0,-8 1 0,-3 0 0,-4-1 126,-5-2 0,-4 1 0,-7-4 1,-6 1-372,-7 0 0,-16-2 1,-10-1-1,-7 1 149,-6 0 1,-1 2 0,-8-2 0,1 1 60,3 2 1,-2 1 0,9 3-1,-1 0 14,2 0 0,8 0 0,6 0 1,8 1-284,9 2 1,6 1-1,5 4-373,3-2 0,4 0 0,8 3 0,7-3 357,4-3 0,9 2 0,5-2 1,6-1 133,8-1 0,-4-1 0,1 0 0,-7 0-91,-5 0 1,-1 0 0,-6 0 0,-3 0 930,-4 0 0,1 0-501,-4 0 0,-6 0 0,-7 0 20,-5 0 1,-13 0-1,-7 0 1,-7 0-279,-2 0 1,-10 0 0,0 0 0,-5 0 351,-3 0 1,4 1 0,-2 1-1,6 1-581,6-1 1,4 3 0,8-1-1,3 0-539,8 0 1,6 3 0,4-3-594,1 1 0,6 0 1291,7 2 0,5 1 1,5-3-1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51.516"/>
    </inkml:context>
    <inkml:brush xml:id="br0">
      <inkml:brushProperty name="width" value="0.08571" units="cm"/>
      <inkml:brushProperty name="height" value="0.08571" units="cm"/>
    </inkml:brush>
  </inkml:definitions>
  <inkml:trace contextRef="#ctx0" brushRef="#br0">4356 67 8478,'23'-6'-33,"-1"3"1,-8 1 0,-4 0 0,-4-1-1,-4 1 1,-7 1 175,-9 1 0,-7 0 0,-13 0 0,-6 0 25,-6 0 0,-12 3 1,0 0-239,0-1 0,-10 2 1,5 0-1,-4-1 226,0 1 0,-4-2 0,-2 3 1,-2 1 62,-1-1 1,4-3 0,5 2 0,5 1-10,8 1 0,9-1 0,6 0 0,6 1-397,8-1 0,5-2 148,4 3 0,8-3 0,9 0 0,8-2-119,9-1 0,6 0 1,8 0-1,4-1-22,4-2 1,3-2 0,6-2 0,2 2 124,2 0 0,2-2 0,0 2 201,-1 0-175,-4-4 1,9 5 0,-2-2 0,0 1 36,-2 1 0,2 3 0,-6-2 1,-7 2 238,-6 1 0,-5 0 1,-6 0-141,-1 0 0,-10 0 0,-10 0-112,-12 0 0,-13 0 0,-10 0 0,-8 0 14,-5 0 1,-3 0-1,-12 1 1,-4 1-38,-3 1 0,-7 0 1,-4-3-1,-6 0 81,-8 0 0,1 0 1,2 0-1,2 0 188,1 0 1,9 0 0,6 1 0,12 1-136,10 2 1,7 2 0,14-3 0,7 0-177,8 2 0,7-4 0,10 2-158,9-2 0,8-1 0,11 0 0,6 0-28,5 0 1,5-1-1,3-1 1,1-2 135,-1 2 1,1-2 0,-3 0 0,1 0 114,1-1 1,-2-1 0,0 2 0,-2-1 110,-3-3 0,6 1 0,-6-1 0,2 3 4,0 1 1,-3-2 0,-1 2 0,-4 2-65,-9 1 0,-3 1 0,-20-1-53,-7-2 1,-4 2 0,-20-2 0,-13 1 11,-10-1 0,-12 1 0,-8-1 1,-3 2 168,-5 1 0,-4 0 0,-2 0 0,-1 1 43,7 2 1,0 0-1,4 2 1,6-1 16,8-2 1,5 2-1,12 1 1,6-1-154,8 0 1,7 0-1,12-2-299,5 2 1,17-1 0,13-3-1,12 0-197,8 0 1,9 0 0,4 0 0,1 0 197,3 0 1,-7 0-1,4-1 1,-3-1 278,-4-2 0,-3 1 0,-6 2 1,0-1 139,-1-1 0,3-3 1,-3 2-1,-4 2 99,-2 1 0,-9 1 1,-3 0-109,-6 0 1,-9 0 0,-10 0-157,-12 0 0,-19-3 0,-15 0 1,-10 1-63,-11 1 1,-2 1-1,-14 0 1,-4 0-29,-8 0 1,-5 0-1,1 1 1,2 1 140,4 1 0,0 3 1,16-1-1,11-1 19,14 0 0,17 0 0,9-2 0,8 3-308,7 0 0,8-3 1,10 1-1,12-2 73,10-1 1,13 0 0,10 0-1,5 0 27,6 0 1,0 0 0,-2 0 0,-4 0-87,-3 0 1,1 0 0,-5 0 0,1 0 305,-1 0 0,1-1 0,-5-2 0,0-2 11,-1-1 0,-3-2 0,-2 3 0,-2-2-18,-3 1 0,-10 4 0,-5-1 0,-6 2 14,-5 1 0,-8 0 1,-7 0-1,-11 0-64,-15 0 0,-19 0 0,-20 1 1,-8 1 34,-2 1 1,-18 3 0,0-1-1,45-3 1,0 0 75,-50 2 0,1 3 1,10 0-1,8 0 87,8 0 0,11 0 1,14-3-1,11 0-227,9 1 0,13 2 0,12-2-323,10 1 0,18-2 0,18-4 0,10 0 73,10 0 1,8 0 0,9 0 0,3 0-5,2 0 0,3 3 0,-8 0 1,-2 0 317,-5 2 1,-4-4 0,-4 2 0,-2-2 184,-2-1 0,-9 0 0,-3 0 467,-4 0-443,-13-4 0,0 3-141,-13-3 0,-12 3 0,-10 2 0,-19 1 15,-19 2 0,-18-1 0,-26-3 0,-9 1-124,-4 2 1,42-2 0,-1-1 0,-1 2 0,0 0-1,-3 0 1,1-1-40,2 1 1,0 0-1,-4 1 1,-1 1 0,7-1-1,2-1 1,1 1 0,1 1 201,-45 2 1,19 0-1,14 4 1,16-2-211,10-1 1,10 0 0,10-3-356,8 2 0,14-1 1,14 1-1,13-3 215,12-2 1,13-1-1,12 0 1,10 0 46,6 0 0,1 0 1,-4 0-1,-2 0 135,-4 0 1,3 0 0,-5 0 0,-2 0 99,-3 0 0,-8-3 1,-3 0-1,-5 1 21,-5 1 1,-6 1 0,-15 0-1,-3 0 128,-8 0 0,-9 0 0,-12 0-178,-11 0 0,-20-3 0,-15 0 0,-7-1-210,-7 0 1,-6 3-1,-15-2 1,-3 2-192,-1 1 1,0 0 0,-1 0 0,3 0 247,-1 0 0,12 0 0,4 0 0,10 1 106,11 2 1,8-1 0,9 3 0,9 0-158,7-3 1,12-1-1,7-1-112,12 0 0,14 0 1,19 0-1,11 0 51,9 0 0,20 0 0,5 0 0,4 0 127,0 0 1,-2 0-1,-8 0 1,-5 0 64,-2 0 1,-10 0 0,-7 0 0,-10 0 151,-10 0 0,-11 0 1,-12 0-107,-12 0 0,-16 0 0,-25 0 0,-19 0-43,-20 0 0,-18-3 0,36 1 0,-2-1 0,-4 1 1,-1 0-5,-4 0 1,-1 0 0,-6 0 0,-1 1 0,-1 1 0,1 0 0,1 0 0,1 0 30,3 0 0,2 0 1,3 0-1,1 0 1,11 0-1,3 0 0,-39 0 69,15 0 1,20 3 0,16 0 0,10 0-315,10 2 1,10-3 0,11 3-218,8-1 1,10 3 0,10-4 0,11-1 179,9-1 1,9-1 0,12 0 0,2 0-25,0 0 1,3-1 0,-4-1 0,2-3 349,0 0 1,2 2 0,2-3-1,-1-1 55,2 2 1,-5-2 0,1 4 0,-7-1 93,-11 0 1,-13 3 0,-16-2 0,-6 2 15,-8 1 0,-10 0 0,-11 0 0,-17 0-191,-17 0 0,-14 1 1,-12 1-1,-9 2-149,-8 2 0,-7-3 0,-1 3 1,-2 0-122,0 0 0,45-2 1,0 0-1,-45 2 0,0 3 164,2 0 1,7 1-1,9-1 1,8 0 36,8-3 1,13 3-1,11-4 1,8 0-164,9-2 0,8 2 0,11-2-76,10-1 1,15-1 0,20-2 123,12-2 1,12-3 0,17-3 0,7-1 0,3 2 12,1 2 0,1-2 0,-2 5 1,-4 1 210,-4 1 1,-6-2-1,-7 0 1,-10 0 217,-9 2 0,-14 1 1,-8 1-70,-9 3 0,-21-3 0,-19 2 1,-19-2-177,-17-1 1,-13-1-1,-18-1 1,-8-1-139,-5 0 1,43 3-1,-1-1 1,0 1 0,0 0-1,-3 0 1,1 0-59,-1 0 1,0 0 0,-2 2-1,1 0 1,6 0 0,0 0-1,-45 2 330,4 0 1,20 3 0,7-4 0,16 0-212,11 1 0,13-3 1,11 2-346,3-2 1,16-1 0,11 0 0,15 0 132,13 0 1,15-4-1,14-2 1,8-2-15,2 2 0,8-2 1,-3 2-1,-2 0 251,-6 0 0,1 4 1,-9-2-1,-3 3 276,-6 1 0,-10 0 0,-8 0 1,-10 0 114,-9 0 0,-11 0 1,-15 0-259,-11 0 1,-22 0 0,-15 1-318,-8 3 121,-9-3 0,-15 4 0,-8-3 0,-6 2 49,-4 2 1,48-4-1,0 2 1,0 0-1,1 1 1,-1 0-1,0 0 17,-47 4 0,4 4 1,15 0-1,11-2-6,10 0 0,12-2 0,10 0 1,9-2-288,10 0 0,7-4 0,6 2 1,9-1-41,13-2 1,15-1 0,16-1 0,11-1 168,12-2 0,5-2 0,9-5 0,2 2 119,-2 2 1,2 0 0,-9 4 0,-2-2 180,-3-1 1,-2 2 0,-8-3 0,-6 2-84,-4 2 0,-8-2 0,-9 1 0,-9 0-10,-8 2 1,-8 1 0,-13 0 22,-12 0 0,-18 0 0,-15 0 1,-13 0-221,-13 0 1,-15 5 0,-11 1 0,47-2 0,0-1 103,-2 0 1,0 1 0,-4 0 0,-1 0 0,4-1 0,1-1 0,2 1 0,0 1-144,-43 2 0,15-4 0,17 1 0,15-1 38,13 2 1,13-3-1,10 2 1,8-3-125,10-3 0,19-3 1,16-3-1,12-1-3,8 1 1,10-3-1,3 2 1,2 2 297,5 3 0,-7 1 1,-2 2-1,-7-1 3,-6 0 0,3 2 1,-9 1-1,-1 0 35,-3 0 1,-3 0 0,-9 0 0,-6 0-38,-8 0 1,-9 0 0,-16 0-102,-12 0 0,-22 0 0,-21 1 1,-17 2-93,-14 0 1,34 1 0,-3 0 0,-1 0-1,-2 1 1,-2 0 0,0 1 124,-3 0 0,0 0 1,1 0-1,0-1 1,-2 1-1,0 0 1,5 0-1,2 1 11,4-1 0,2-1 1,-35 6-1,11-3 0,13 0 432,14-2 0,12-3-652,15 4 0,20-5 0,12 1 0,15-2-43,12-1 0,14-7 1,10-3-1,6-1 123,3 1 1,6 0 0,-5 1-1,-1-1 130,-1 1 0,-9 0 0,3 2 0,-5 1 98,-4-2 0,-3 3 0,-8 0 0,-6 1-58,-7 1 0,-11 1 0,-12 0-105,-9-1 1,-18 0-1,-19 3 1,-14 1-77,-11 2 0,-13 1 1,-12 4-1,-7-2 0,-3 1 1,47-2 0,1-1 0,-46 5 0,2 1 300,2-1 0,10 2 0,1 1 0,9-1-120,10-2 0,8 0 1,14-4-1,7 2 112,7-1 0,13-4-380,11 1 1,15-2 0,15-2 0,9-2 88,7-3 1,10-3-1,6-1 1,6-2 25,3 0 1,3-1-1,-3 4 1,-2 2 219,-5 1 1,-6 4 0,-3-2-1,-4 2 176,-4-1 1,-8 2 0,-7-2-1,-6 2-306,-7 1 0,-10 1 0,-11 1-80,-9 1 1,-17 5 0,-13-3 0,-9 1 20,-7 1 1,-15-1 0,-3 3 0,-6 1-3,-5-1 1,-3 1 0,5-1 0,1 1 285,3-1 0,14 1 0,7-2 0,12 0-115,11-2 0,6-1 0,9 2-275,5-4 0,11 1 1,12-1 36,11-1 1,7-2 0,8-3 0,5-3-92,6-3 1,5 0 0,2-1 0,2 1 242,1-1 1,-2 2-1,-4 1 1,-3 1 33,0 2 1,-7-2 0,0 3 0,-6 0-54,-7 2-49,0 1 0,-25 1 0,-8 2 0,-14 1 4,-12 1 0,-6 1 0,-9 4 0,-3-2-8,-1-1 1,-4 1-1,3-1 1,-4 1 184,2 1 0,0-2 0,10-2 0,3 0 25,7 1 0,6-4 0,9 2 0,5-1-249,5 0 0,10 0 91,7-3 0,10-1 0,11-2 1,4-2-166,4 0 1,9-4 0,2 3 0,1-1 151,1 0 0,-1 0 0,3 3 0,0-1 245,-3 1 0,6 0 0,-3 2 0,2-2-44,0-2 1,-2 4-1,1-2 1,-2 1-113,-2 0 1,-1-1 0,-6 4-1,-4 0-420,-4 0 1,-9 0 154,-7 0 0,-16 0 0,-11 2 1,-12 0 66,-7 1 1,-12 3 0,-4-2 0,-4 1 54,-2-1 1,-6 2-1,4-2 1,-1 1 248,-1-1 0,9 2 1,3-3-1,7 0 98,3 2 1,7-4-1,7 2-208,3-2 0,8-1 1,5 0-141,9 0 0,11 0 0,7 0 0,8 0-39,5 0 1,9-4 0,3-2-1,4 0 108,1 0 1,1 3 0,-5-3 0,0 2 200,-2 2 1,-3 1 0,3 1-1,-3 0-31,-4 0 1,-4 0 0,-9 0 0,-5 0-254,-5 0 0,-5 1 0,-4 1 0,-6 2-97,-7 2 1,-7-4 0,-9 2 68,-8 0 0,-3 0 0,-9 3 1,-2-3-1,-3-1 92,-2 0 1,-7 4-1,1-3 1,-1 0 171,0 0 1,6 1-1,4-3 1,3 1-1,3-1 0,5 2 0,6-1 1,5 1-141,4 0 0,6-3-108,3 2 1,9-2-1,7-1 1,10 0-28,7 0 0,13-4 1,9-3-1,6 0-33,2 1 0,7-3 0,-2 3 1,0-1 236,1 0 0,0 0 0,2 3 1,0-1-90,-1 1 0,2-2 1,-6 3-1,-2 1 128,-7 0 0,-4 2 0,-12 0 0,-7 0-265,-6 0 1,-9 2 0,-4 0 0,-6 1 34,-9-1 1,-11 3 0,-14 0-1,-6 1 58,-6-3 0,-6 1 0,-4 0 0,0 1 141,-2-1 1,1 2-1,-2-3 1,4 0 273,4 2 1,4-4 0,8 2-1,5-1-190,5 1 1,9-2 0,5 2-240,5-1 1,9-2 0,6 0 15,7 0 1,10 0 0,10 0 0,3 0-102,4 0 1,10-4-1,-2 0 1,0 0 153,0 0 0,5 0 0,-3 3 0,-1-1 139,-4-1 0,0 0 1,-4 2-1,2-1 62,0-1 1,1-2 0,-7 3-1,-2-1-16,0 1 1,-6-2-1,-3 1 1,-4 1-103,-4 0 0,-8-1 0,-5 0-314,-5 1 1,-13 2-1,-8 2 1,-7 2 74,-8 2 0,-5 0 0,-6 2 0,0 0 59,1-2 1,0-3-1,5 3 1,2-2 115,6-2 1,6-1-1,6-1 1,5 0-43,4 0 1,9 0-36,8 0 1,9 0 0,10 0 0,7-1-117,4-2 1,5-1 0,5-3 0,1 3 170,0 0 1,2 2-1,1-4 1,3 2-20,0 2 0,0 0 0,-2 0 1,-1-1 240,2 1 1,0-3 0,2 1 0,-2 0-96,-1 0 0,0-3 0,-5 4 0,-4 1-562,-6 1 1,-7 0 206,-7-2 1,-9 2 0,-11-2-1,-12 1 136,-10 2 1,-11 0-1,-8 0 1,-2 2 71,-4 1 1,1-2 0,-2 2 0,1-2 253,4-1 0,5 0 1,7 0-1,5 0 72,3 0 0,7 0-235,4 0 0,10 0 1,4 0-147,9 0 1,7 0 0,5 0 0,1 0 23,2 0 0,3 0 0,3 0 0,1 0 72,-1 0 1,4-1-1,1-1 1,-1-1 7,1 1 0,2-1 1,-3 1-1,-3-1 137,-2 1 0,-5 1 0,-6 1-171,-4 0 1,-6 0 0,-7 1 0,-9 2-69,-8 4 1,-13 1-1,-9 0 1,-4 0 11,-5-2 0,-3 0 1,0 4-1,-2-1 40,-4 1 1,5-4 0,-2 1 0,4-1 319,4-1 1,2 3 0,9-4-1,4 0-24,7 0 1,5 0-633,4-4 255,6 0 0,8 0 0,8 0-50,7 0 1,8 0 0,6-2 0,3 0-83,5-1 0,5-4 0,1 2 0,0-2 156,-2 1 0,-1 4 0,0-3 0,-1 2 119,-3 0 0,2-1 1,-5 2-1,-2-1 184,-3 1 1,-3-3 0,0 2 0,-5 1 1096,-3 1-1269,-2 1 0,-9 0 0,-5 0 0,-9 0-245,-7 0 1,-7 0-1,-5 1 1,-3 1 101,-3 1 0,-2 4 0,-2-4 0,0-1-27,1-1 1,-1 0 0,8 1 0,4 1 145,4-1 0,4-1 1,3-1-110,3 0 1,5 0-9,5 0 1,11-3-1,12 0-4,3 1 1,2-2 0,1 1 0,0-1 62,4 0 1,-4 3 0,5-2 0,0 1 145,-2-1 1,4 2 0,0-4 0,-1 2-54,1 0 0,-1-3 0,-4 2 0,1-1 235,-1 1 0,-3 1 0,-4 2 0,-4-1 21,-5-1-351,-1-1 0,-11 4 0,-6 0 1,-8 0-18,-4 0 1,-1 0-1,1 0 1,2 0 62,3 0 0,4 2-56,3 1 0,8-2 1,11 2-1,13-2-98,10-1 0,10 0 1,9 0-1,4 0 4,5 0 1,6 0-1,4 0 1,1 0 165,-3 0 0,6 0 0,-1 0 0,-1 0 97,0 0 0,-4 0 0,0 0 0,-2 0 15,-5 0 1,2 0 0,-5 0 0,-1-1-117,-4-2 1,-5 2-1,-8-2 1,-4 1-98,-4 2 1,-5-3-1,-9 0 1,-6 1-259,-4 1 1,-8-2 0,-5-1 0,-9-2-23,-8-1 1,-10-2 0,-11 1 0,-10 1 281,-10 0 0,-4 1 0,-10-3 0,0 2 166,1 1 0,-2 4 1,4-3-1,4 2 257,5 0 0,2 0 0,9 3 0,5 0 74,5 0 1,11 0-1,8 0-413,4 0 1,9 0-58,12 0 1,6 3-1,12 0 1,5-1-115,3-1 1,5-1 0,6 0 0,5 0 129,3 0 1,3 0-1,4 0 1,-1 0 129,0 0 1,5 0 0,-5 0 0,1 0 36,3 0 1,-6 0 0,1 0 0,-6 0-20,-3 0 0,0-3 1,-4-1-1,-1 0-124,-5 0 1,-3-1-1,-7 3-218,-2-1 1,-11 0 0,-3 2-1,-7-1 1,-10-1-89,-9 0 0,-18 2 0,-11 1 0,-9 0 46,-7 0 0,-15 0 1,-8 0-1,-7 0 293,41 0 1,-1 0-1,-1 0 1,-1 0-1,-3 1 1,-1-1-1,0 2 1,0 0 327,2 1 0,1 0 1,0 0-1,1-1 1,-44 5-1,5-1 11,10-1 0,11 3 0,22-4 0,10 0-200,10 0 1,8 0 0,10-1-428,9 0 0,12 0 0,13-3 0,9 0-6,5 0 1,10 0-1,5 0 1,5-1 111,4-2 0,-3 2 0,1-3 0,-4 3 262,-2 1 0,3-1 0,-1-1 1,1-2 62,-1-1 1,4 2-1,-2-3 1,1 1-80,2 0 1,0 3 0,-3-2 0,-1 3-57,-1 1 0,-8-1 0,0-1 0,-6-1-106,-7 1 1,-7 1 0,-7 1-140,-5 0 0,-11 0 0,-11 0 0,-13 0 1,-11 0 1,-15 0-1,-9 0 1,-9 1 68,-6 2 1,-13-2 0,-5 3 0,-2 0 136,0-1 1,3 0-1,6-2 1,5 1 359,6 1 1,8 0 0,12-2-1,8 2-193,6 0 1,9 0 0,9-3 0,7 1-5,4 2 1,6-2-206,8 2 1,6-2 0,10-1-1,5 0-134,3 0 1,8 0-1,9 0 1,6 0 240,7 0 0,5 0 0,5 0 0,2 0 178,0 0 0,3 0 0,-4 0 1,0 0-81,-4 0 0,-3 4 0,-7 0 0,-5 0-54,-6 0 0,-12 3 0,-10-3 0,-6 0-295,-5 0 0,-8 0 0,-6-1 0,-8 0 36,-9-1 0,-14-1 1,-9-1-1,-7 1 90,-5 2 0,-2-2 0,-9 3 1,0 0 21,-2-1 0,-8 0 1,-3-3-1,-1 0 184,1 0 0,3 0 0,9 0 1,2 0 95,6 0 1,9 0 0,8 0 0,6 0-121,8 0 0,4 0-168,10 0 1,8 0 0,12 0-1,10 0-251,9 0 0,7-3 0,7 0 1,4-1 189,1 0 0,2 3 1,0-2-1,2 2 141,1 1 0,2 0 1,-2 0-1,-1 0-32,-2 0 0,-1 0 1,-3 0-1,-4 0 76,-4 0 1,-4 0 0,-7 1-1,-4 1 19,-4 1 1,-4 2-222,-7-2 1,-10 1 0,-10 2 0,-6-2-39,-5 1 0,-14-4 1,-8 3-1,-6-1 95,-5 0 1,-6 4 0,-2-4 0,-4 0 21,-5 1 1,6-3 0,-1 2 0,10-2 232,8-1 1,7 0 0,12 0-1,8 0-197,8 0 0,8 0-37,5 0 1,11 0-1,14 0 1,8 0-86,8 0 0,11 0 0,-1 0 0,2 0 12,0 0 0,-3 0 1,-2 0-1,-1 0 165,-1 0 0,-6 0 1,2 0-1,-2 0 254,-2 0 1,-2 0 0,-4-1-1,-3-1 155,-3-1 0,-6 0-332,-3 3 0,-13-1 0,-11-1 0,-12-1-518,-10 1 0,-8 0 0,-5 2 1,-5-1 55,-3-2 0,-11 2 0,0-2 0,-2 2 275,-1 1 1,5-1-1,10-1 1,6-1 342,8 1 0,4 0 1,9 2-195,5 0 1,10 0-99,8 0 0,16 0 1,15 0-82,2 0 1,4 0-1,2 0 1,2 0 20,0 0 1,8 0 0,-4 0 0,3 0 60,1 0 0,1 0 1,0 0-1,1 0 172,-1 0 0,1 0 0,-1 0 1,0 0 47,-3 0 0,0 0 0,-6 0 0,-4 0-10,-3 0 0,-7 2 0,-3 0-172,-4 1 1,-8 0-1,-13-3 1,-9 0-175,-12 0 1,-14-1 0,-5-1-1,-8-1-130,-4 1 0,-5 0 1,-2 2-1,-3 0 276,0 0 0,-4 0 0,1-1 0,6-1-36,8-1 0,6 0 1,14 3-1,5 0 1276,5 0-1288,7 0 0,18 0 0,14 0 1,14 0-35,9 0 0,11 0 0,3 0 0,5 0 4,4 0 1,5 0 0,3 0 0,-1 1 250,-2 2 1,-1-1 0,-6 4 0,0-2 75,-1-2 1,1 2-1,-8-1 1,-3-1-51,-1-1 0,-9-1 0,-2 0 0,-3 0 50,-4 0 1,-10 0 0,-4-1-458,-5-2 1,-14-2 0,-13-5 0,-13 1-274,-12-1 0,-13 2 0,-12 1 0,-7 0 305,-6 0 1,-15 3-1,44 1 1,0 1 0,-2 1-1,-1-1 195,0 1 1,-2-1-1,-4 0 1,0 0-1,3 1 1,1 0-1,3-1 1,0 1 32,3-1 1,2 1 0,-38 0 0,16 1-1,14 0 583,14 0 0,13 0-378,7 0 0,24 0 0,13 0 0,15-1-464,12-2 1,11 2 0,12-2 0,5 2 143,4 1 0,1 0 1,3 1-1,-2 1 195,-3 1 0,2 5 0,-5-3 0,-4 1 77,-3 1 0,-8-2 0,-4 1-33,-1-3-81,-10 3-40,-2-5-42,-13 3 0,-5-1-171,-6 0 1,-6 0-1,-8-3-104,-12 0 0,-13 0 1,-14 0-1,-10 0 9,-9 0 1,-11 0 0,-7 0 0,-7 0 306,-7 0 1,40 0-1,0 0 1,-1 0 0,0 0-1,-47 2 224,3 1 1,8-2 0,12 2 0,10-2 305,12-1 0,14 0 1,12 0-656,8 0 1,13 0 0,14 0 0,15 0-158,13 0 0,13 0 1,10 0-1,6 0 72,5 0 0,4 0 0,-4 1 0,-2 1 146,-6 1 1,1 4 0,-9-3 0,-3 0 178,-4 0 1,-6-1 0,1-1 0,-7 0-112,-5 1 1,-3 0-1,-7-3-84,-4 0 1,-10-1 0,-9-1-148,-11-1 1,-8-1-1,-10 4 1,-4-1 22,-3-2 1,-6 2 0,-2-2-1,-3 2 229,-2 1 0,-2-3 1,5 0-1,3 1-48,1 0 1,10-1 0,4 0 0,6 1 486,7 1 1,9 1-546,3 0 1,13-3 0,13 0 0,6 1-177,6 0 1,4 2 0,6 0 0,1 0 49,-2 0 1,4 0-1,-6 2 1,2 0 193,-1 1 1,-2 1 0,-3-2 0,-2 1 9,-2-1 1,-7 1-1,-3-1 211,-3 1 0,-10 1 1,-3-2-373,-8 1 0,-15 4 0,-12-4 1,-7 0 49,-7 1 1,0-3-1,-10 2 1,-1-2 135,0-1 0,-3 0 0,6 0 0,1 0 237,5 0 0,4 0 0,9 0 0,3 0 499,5 0-837,7 0 0,15 0 1,14 0-1,11 0-179,9 0 1,10 0 0,6 0 0,1 0-18,-1 0 0,6 2 0,-6 0 0,0 1 278,-4-1 0,-3 3 0,-1 0 0,-2 1 51,-4-3 0,-2 1 0,-8-1 0,-1-1 411,-5-1 1,-2 1-428,-4 1 1,-7-2-1,-7 2 1,-11-2-133,-8-1 1,-10 0 0,-5 0 0,-5 0-47,-4 0 0,1 0 0,1 0 1,4 0 4,2 0 1,8 0 0,5 0 0,4 0-58,4 0 0,8 0-29,1 0 0,11 0 1,4 0-1,8 0 60,4 0 1,5 0-1,1 0 1,2 0-14,-1 0 1,-1 0 0,3 0 0,-3 0 168,-1 0 1,0 0 0,-4 0 0,-1 0 436,-3 0 0,-1 0-218,-4 0 1,-7 0-1,-6 1-133,-9 2 0,-7-2 0,-5 2 1,-5-1-28,0-2 0,-5 3 0,0 0 0,0 0-34,3 1 0,2-3 1,4 2-1,2-1 75,3-2 0,6 0-160,1 0 1,8 0-139,5 0 1,7 0 0,7 0 0,1 0 73,1 0 1,2 0-1,3-2 1,0 0-137,1-1 0,5 0 1,1 3-1,2 0 120,1 0 0,2-1 1,-1-1-1,1-1 9,0 1 0,2 1 1,-2-1-1,-2 0-157,-1-1 1,0 0 0,-4 2 0,0-1 9,-1-1 1,-2-2 0,-6 3 0,-3-1 234,0 1 0,-1-3 0,-4-1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1:10.402"/>
    </inkml:context>
    <inkml:brush xml:id="br0">
      <inkml:brushProperty name="width" value="0.08571" units="cm"/>
      <inkml:brushProperty name="height" value="0.08571" units="cm"/>
    </inkml:brush>
  </inkml:definitions>
  <inkml:trace contextRef="#ctx0" brushRef="#br0">1930 124 8478,'6'-3'0,"0"-2"0,-2 0 0,3 2 0,0-2 1054,1 0 0,2-1 1461,-1 3-1958,-4 0 1,-5 3-1,-7 0 1,-5 0-214,-4 0 0,-6 0 0,-3 0 0,-1 0 1,0 0 1,-3 0 0,2 1 0,2 1 31,1 1 1,3 1 0,5-2 0,3 3-49,2 0 0,3-2 0,2 3-255,2 2 1,3-3 0,4 0 0,3 1-270,7-1 0,3-3 0,5 2 0,0-1-195,1 1 0,3-1 0,-3-3 0,-1 0 227,0 0 1,-4 0 0,0 0-1,-2 0 187,-1 0 1,-5 0-1,-2 0 876,0 0 1,-4-3-357,-3-1 1,-8 1 0,-8 3 0,-2 0-191,-1 0 0,-4 0 1,-3 0-1,-1 0-227,-2 0 0,-2 0 1,-1 0-1,1 0 38,2 0 0,-2 0 1,2 0-1,3 0 189,5 0 1,1 0 0,8 0-756,0 0 0,7 5 1,6 0 164,7 0 1,7 0 0,7-3-1,4 2-96,5-2 1,2 2 0,2-1 0,-3 0 65,1 2 0,-6-4 0,1 2 0,-2-2 349,-1-1 1,1 3-1,-5 0 1,-2-1 267,-2-1 0,-5-1 0,0 0 725,-1 0 1,-8 0-657,-6 0 1,-8-3 0,-12 0 0,-4 0-427,-4-1 0,-9 3 0,-1-4 0,-5 2-53,-1 0 0,-2 0 0,-1 3 0,-3-1 120,0-2 0,2 2 1,8-3-1,5 3-159,5 1 1,9 0 0,5 1-22,5 3 0,8-2 1,4 3-1,5 0-310,7 0 1,9-2 0,9 1-1,5-1 53,1 0 1,6 0 0,-3-3-1,-1 1 59,-4 3 1,-2-3 0,-2 2-1,1-2 334,-1-1 1,-2 0-1,-1 0 1,0 0 26,0 0 0,-2 0 0,-5 0 0,-2-1 302,-4-2 0,-5 0 0,-5-2 1,-5 0-250,-7 0 1,-12-1 0,-11-1-1,-6 1-338,-5-2 0,-10 3 0,-4 0 1,-3 0 345,-4 3 1,3 1 0,0 1 0,2 0 163,8 0 1,1 1 0,11 1 0,4 3-106,6 0 0,10-3 0,8 2 0,2 1-475,4 1 1,7-1 0,8 1 0,8 2 26,8 0 0,5-1 1,11-2-1,3-1-245,-1-2 1,7 2-1,-3 1 1,2-1 465,-1 0-1,-4 0 1,-2-1 0,-2 0 421,-2-1 0,1 2 0,-8-1 1,-4-1-132,-4-1 0,-7-1 0,-3 0 0,-4-1-5,-2-2 0,-5 1 0,-8-4 0,-8-1-330,-6 2 1,-10-3-1,-7 2 1,-4 1 74,-2 2 0,-8 2 0,-4 1 1,-1 0 523,-3 0 0,5 0 0,-3 1 0,3 1 48,5 1 1,2 3-1,11-2 1,5-1-255,5 1 0,9-2 1,5 3-694,1 0 0,7 1 0,4-3 0,7 0-166,8 2 1,6-4 0,11 2 0,3-2 230,2-1 1,6 0 0,0 0-1,-2 0 88,1 0 1,-3-3 0,-3 0 0,-4 0 281,-2 2 1,-1 1 0,-5-1 0,-2-1-28,-2-1 0,0-3 0,-7 1-152,-2 0 0,-4-1 1,-5-3-1,-5 2 18,-7 1 0,-4 0 0,-6 0 0,-3 3 139,-5 2 1,-4 1 0,-5 0 0,0 0 493,-2 0 0,0 0 0,3 1 0,3 1-227,4 1 1,-1 3 0,9-1-1,3-1 104,4 0 1,9 4-939,5-2 1,9-2 0,10-1 0,7-2-86,4-1 1,8 0-1,7 0 1,0 0 160,0 0 1,0 0 0,-5 0 0,-3 0 443,-4 0 0,-4 0 1,-1-1-1,-2-1 262,0-1 0,-4-3 1,2 1-1,-1 1 198,-2 0 0,-2-2 0,-4 1-296,-5 0 1,-7 2 0,-11-2-105,-7 0 0,-9 2 1,-7 3-1,-5 0-109,-4 0 0,-7 0 0,-5 0 0,-1 0 287,-6 0 0,2 0 1,-4 0-1,2 1 333,2 3 1,6-3 0,11 3 0,5-1 82,7 0 1,8 1-868,7 0 1,9-2 0,9 3 0,12-1-334,9-2 0,14-1 1,2-1-1,5 0 56,4 0 1,5 0 0,-4 0 0,-5-1 291,-2-2 1,-4 2 0,-4-3 0,-2 1 361,-4-1 0,-5-3 0,-5 1 0,-4-3 120,-5 0 1,-5-1 0,-5 1 0,-5-1-38,-7 1 0,-13-1 0,-12 2 0,-7 1-89,-5 4 0,-9 2 0,-5 1 0,-4 0 198,-2 0 1,-5 8 0,7 1 0,0 3 288,4 2 0,8-4 1,6 4-1,6-2-341,5 1 0,7 3 0,8-3 0,5-2-174,7 0 1,3 2 0,9 0 0,3 1-1062,7 0 0,13-3 0,11-3 1,10-3 56,9-1 0,8-1 1,-1-4-1,1-1 734,-4-1 0,-2-1 1,-11 2-1,-3-1 199,-4 0 1,-3-2-1,-4-1 1,-3-2 535,-4 2 1,-4-2 0,0 0-1,-3-1-190,-3-1 1,-4-5-1,-5 6 1,-6-2-297,-7 1 1,-6 1 0,-15 2 0,-6 1-106,-7-2 0,-10 3 1,-5 0-1,-9 0 109,-4 3 0,-8 2 0,2 4 1,0 2 594,-1 2 0,7 2 0,3-1 0,4 1 88,5-1 0,7 1 1,8-1-1,4 1-506,5-1 1,8 1-1,10-1 1,4 1-769,4-1 1,6 1 0,7-1 0,6 0-196,8-3 0,12 2 0,13-5 0,7-1 182,3-1 1,9-1 0,-5 0 0,0 0 295,0 0 0,-9 0 1,-3-1-1,-6-1 346,-3-1 0,-5-2 1,-3 2-1,-5-2 388,-4 0 1,-6-4-1,-4 3-290,-5-3 0,-5 0 0,-9-1 1,-10 1-192,-10-1 0,-10 4 0,-9 1 0,-6 1 29,-5 1 0,-9 2 1,0 1-1,1 0 371,0 0 1,3 5-1,-1 1 1,5 1-1,6 0 1,6 3-1,13-2 1,5-1-222,8 1 0,5 1 0,8 0-631,4 1 0,9-2 0,14-1 0,8-4-417,5-2 0,14-1 1,6 0-1,4 0 512,-1 0 1,3-3-1,-5 0 1,-3 0 497,-1 2 1,-8-2 0,-3-1-1,-5 0 26,-4 0 1,-2-3 0,-8 3 0,-3-1-5,-2-3 1,-6 0-1,-3-2 1,-3 1 94,-4-1 1,-12 2-1,-11 1 1,-9 0-287,-8 0 0,-10 3 0,-5 0 0,-4 3 70,-2 1 1,-1 3-1,0 2 1,3 0 345,2 2 1,9 1-1,6-1 1,7-2-204,8 0 1,7 2 0,9-2-1,2 2-755,4-1 1,6-3 0,8 2 0,7 1 135,7-1 1,10-3-1,7 1 1,7-3-158,3-3 0,1 2 1,-6-3-1,-3 0 566,-2-3 1,-6 3-1,-4 0 1,-6 0 461,-3-3 1,-2 2 0,-2-1-49,-4-2 0,-5-3 1,-5-2-258,-4 1 0,-12 2 0,-9 1 0,-8 2-156,-7 1 1,-4 4 0,-8-2 0,0 3 215,-1 1 0,-5 0 0,7 1 1,1 1 25,2 2 1,3 0 0,11-2 0,4 2-58,5 1 1,5-2-1,9 1-839,3 0 0,10 0 0,11 3 0,8-4 9,9-2 1,9-1-1,5-1 1,5-1 278,2-2 0,-4-2 1,-1 3-1,-5 1 440,-3 1 0,-5-2 0,-7-1 1,-4 2 668,-5 1 1,-5 0-366,-8-2 1,-4-1 0,-9-4 0,-8 3-24,-5 1 0,-11-2 1,0 2-1,-5 2-149,-2 1 1,-4 1 0,-2 0 0,1 0 145,2 0 1,2 0-1,2 1 1,3 1-103,6 2 1,4 0 0,8-2 0,4 1 216,1-1 0,6 0-2529,2 2 846,6-3 632,6 3-271,6-4 0,7 0 479,1 0 1,6 0-1,0-1 1,0-1 60,1-2 0,-2-2 1,-1 3-1,-3 1 543,-2 1 0,-8 1 0,2-1 754,-5-2-785,-5 2 1,-2-4-58,-4 5 68,0 0 87,-9 0-262,-1 0 115,-9 0-457,0 0 18,-4 0 335,3 0-6,-12 0-207,7 0 161,-8 0 20,4 0-65,-3 0 51,2 0-73,-3 5 57,5-4-77,-1 3 66,1-4-120,3 0 1480,2 4-519,8-3-330,-3 3-135,8-4-747,-4 5 280,9-4 1,1 3 285,4-4-750,0 4 1,1-3 131,2 2 24,2-2 202,9-1-20,5 0-20,1 0 9,7 0 120,-2 0-156,3-4 595,1 3-246,3-3-41,-6 4-142,5 0 264,-6 0 1,3 0-1,1 0 1,-2 0-88,-1 0 1,0 0-1,-3 0 1,-1 0 65,-2 0 1,1 0 0,-9 0 0,0 0-187,-2 0 134,-4 0 0,-7 0 0,-9 0 0,-5-1 28,-3-2 1,-1 2 0,-1-3-64,-2 3 1,-2 1 253,0 0-115,-4 0 0,11 0-29,-2 0 0,6 0-270,1 0 1,7 0 0,6 0-208,7 0 0,10 0 0,7 0 0,3 0 159,0 0 0,1 0 1,0 0-1,1 0 68,-2 0 0,3 0 1,-7 0-1,1 0 244,-3 0 0,-2 0 0,-2 0 1,-1 0 116,-1 0 0,-5 0 1,2 0 122,-3 0 0,-3-1 12,-1-2 0,-3 2-62,4-2 27,-5-2-351,6 4 1,-3-4 93,5 5 0,-1 0-50,1 0 0,0 0-16,-1 0 1,1 0-66,-1 0 1,-3 0-335,1 0 0,-4 0-156,3 0 379,-4 0 0,-5 0 0,-6 0 58,-2 0 0,1 0 0,0 0 0,1 0 65,-1 0 0,0 0 0,1 0-374,-1 0 205,5 0 1,2 0 0,6 0 54,4 0 0,1 0 1,1 0-1,1 0-27,0 0 1,-1 0-1,2 0 1,0 0-31,2 0 1,4 0 0,-1 0 0,2 0 72,1 0 0,0 0 0,1 0 0,1 0 70,1 0 1,0 0 0,-2 0 0,1 0 207,1 0 0,1 0 0,-5 0 0,-1 0 190,-2 0 1,-3 0 0,1 0 134,-3 0 0,-6 0-299,-4 0 0,-4 0 0,-5 0 1,-2 0 318,-2 0 1,3 0-1,-3 0 235,3 0-765,0 0 0,6 0 0,4 0-19,5 0 1,8 0 0,3 0 0,3 0-184,3 0 1,2 0-1,5 0 1,-1 0-217,1 0 0,1 0 0,0 0 0,-3 0 342,1 0 0,-2 0 1,1 0-1,-3 0 202,-1 0 1,-1 0 0,-3 0 0,0 0-91,0 0 0,-1 0 0,-1-1 0,-2-1 1094,-1-1 0,-2-1-327,-2 1 0,-5 0-567,-2-3 1,-6 3 0,-3-2 0,-3 0-137,0 3 0,-4 1 1,0 1-1,-1 0-65,0 0 0,1 0 0,4 0 0,-1 0-85,1 0 1,3 0-135,-1 0 0,6 0 0,1 0 38,5 0 1,5 0 0,3 0 0,2 0-191,3 0 0,5 0 0,0 0 0,0 1 26,0 3 0,3-3 0,-4 2 0,-2-2 205,-3-1 0,0 0 0,-4 0 221,2 0 1,-3 0 0,-1-1 10,-3-2 1,-4 0-1,-5-2 1,-2 1 105,-4 2 0,-4-2 1,-3 0-1,-1 2 26,-2 1 0,-2-2 0,-2 0 0,-2 1-68,-1 1 0,-1 1 1,-1 0-1,2 0 424,1 0 1,0 1 0,5 1 0,3 2-294,2 1 1,7-1-1,2 2-673,3 1 0,7-1 0,4 0 0,8 0-19,6 0 0,4 1 0,1-3 1,2 0 61,1 1 0,-1-2 1,-2-2-1,-1 1 124,1 1 1,-5 1-1,-2-2 1,-1 2 264,-2-2 1,-4-1-1,0-1 1,-1 0 4,-2 0 1,-5 0 278,-1 0 0,-8 0 0,-2 0 0,-7 0-103,-5 0 0,-6 0 0,-5 0 1,-6 0 21,-5 0 0,-6 0 0,-1 0 0,0 1 171,1 2 0,2 1 1,8 4-1,4-3-417,7-1 0,5 4 1,12-2-288,6 2 1,8 2-1,18-1 1,9 0-362,7-3 1,6 3-1,3-4 1,1 1-94,1 1 0,-1-5 1,-6 2-1,-1-1 611,-4 0 0,-5 0 0,-2-3 0,-2 0 317,-1 0 0,-1 0 0,-2 0 1,1 0 135,-1 0 1,0 0 0,-3 0 0,-3-1 162,-2-2 1,-5 2 0,-2-3-114,-3 0 0,-6 3 1,-5-4-212,-7 1 0,-13 3 1,-10-2-1,-5 2-99,-6 1 1,-11 1 0,-4 2 0,-1 2 219,0 1 0,2 2 1,4-2-1,8 3-161,8 0 0,7 1 0,5-1 1,7 1-487,7-1 1,8 1-1,3-1 1,8 1-106,9-1 1,14 1 0,10-2 0,5 0-142,0-2 0,10-4 1,-2 2-1,2 0 211,-2-1 0,2 0 0,-10-3 0,-2 0 580,-3 0 0,-3 0 0,-1 0 0,-1-1 179,-2-2 0,2-3 0,-3-3 1,0-1-17,-3 1 1,-5 0-1,-4 2 1,-2 1-67,-1-2 0,-9 3 1,-3-1-1,-6-1-186,-4 2 0,-8-2 1,-10 3-1,-9-2-417,-7-1 1,-15 2 0,-5-1 0,-8 1 399,-4 0 0,-11 3 1,-5-2-1,0 3 424,5 1 1,2 1-1,10 2 1,7 1-124,9 1 1,10 0 0,10 3-609,7-2 0,16 0 0,12 3-241,14-3 0,13 3 0,10-4 0,8 0-101,5-2 1,8 2 0,-4-1 0,0 0 289,-2 0 1,-4 3 0,-7-4 0,-3-1 317,-2-1 0,-8-1 0,-3 0 0,-1 0 14,-3 0 0,-2-1 0,-6-1 1,-3-2 897,-3-2 0,-4 0 0,-4-4-542,-4 1 1,-13 3 0,-12-1-1,-9 1-478,-7 1 0,-12 0 1,-6 4-1,-6-1-69,-2-1 0,-13 0 1,-1 3-1,-4 1 163,1 2 1,2-2 0,12 3-1,6 1 146,12 1 0,14-2 1,12 0-291,4 1 1,16-1 0,12 2 0,16-3-353,12-2 0,18-1 1,8 0-1,7 1 25,5 3 1,5 0-1,-6 3 1,-4-1 131,-5-2 1,-7 2 0,-2-3 0,-5-1 504,-5-1 1,3-1 0,-9 0 0,1-1 75,1-2 1,-5 1 0,-5-3 0,-7 0 50,-6-1 0,-7 0 0,-6-4-193,-7 1 1,-14 3 0,-15-1 0,-8 1-92,-7 1 0,-13 0 1,-8 5-1,-4 0 190,-6 0 0,-3 0 0,-8 0 0,6 1 252,9 3 1,9 0 0,19 3 0,8 0-295,7 0 1,13-2 0,6 2-1,8-1-560,7-1 0,9 3 0,10-4 0,6 0 26,6 0 1,8 3 0,10-4 0,5-1-1,2-1 1,10 2-1,-4 0 1,2 0 290,-3 2 0,0-3 0,-1 3 0,-1-1 58,-5-2 1,-1-1 0,-3-1 0,1-1 174,-2-2 1,0 1 0,-3-3 0,-2 0 32,-6-1 1,-3 3-1,-7-2 1,-7 1-6,-6 1 0,-7 1 0,-6 0-201,-8-1 0,-15-3 1,-13 3-1,-7-1 68,-7 0 0,-10 3 0,-2-2 0,-5 2-87,-5 1 0,2 0 0,0 0 0,5 1 47,10 2 1,3-1 0,13 4 0,7-1 270,9 0 0,8-2 1,7 4-478,6 0 1,10-3-1,11 0 1,8 0-84,8-1 1,8 0-1,0-3 1,4 0-107,1 0 0,6 3 0,-4 0 0,-3-1 209,-2-1 1,-4-1 0,-3 0-1,-4 0 366,-5 0 0,2 0 1,-1-1-1,-2-1-7,0-1 0,-3-3 0,-1 2 0,-5-1 364,-4 1 0,-4 0-381,-3 1 0,-7-2 0,-7-2 0,-11 2-328,-8 1 0,-10-3 0,-6 3 0,-7 0 177,-7 0 0,-2-1 0,1 3 0,4-1 319,5 1 0,3 1 1,6 1-1,5 0-340,9 0 0,6 3 0,8 1 1,2 1-210,6-1 1,10 2 0,10-3 0,7 0-265,7 2 1,12-3-1,3 3 1,2 0 116,-3 1 0,4-3 1,-4 2-1,-5-1 234,-5-2 1,-5-1 0,-5-1 0,1 0 361,-1 0 1,0 0 0,-3 0-1,-3 0 217,-2 0 1,-1-3 0,-1-1-184,-2-1 0,-6 2 1,-8-3-157,-4 2 1,-9-2-1,-8 2 1,-5-1 142,-4 1 1,-1 1 0,-2 3 0,0 0 60,0 0 1,2 0 0,4 1 0,4 1-349,4 1 0,4 1 0,7 0 108,3 2 0,7-1 0,7 1 0,8-1-951,8 0 0,7-3 0,8 1 0,6-1 350,5 2 0,-3-3 0,-2 2 0,-8-2 175,-7-1 1,1 0 0,-6 0 0,-2 0 472,-2 0 0,-4-1 1,-1-1-1,-1-2-8,-3-2 1,-1 3-1,-5-3 114,-3-2 0,-9 1 0,-9 0 1,-4 0-171,-4 0 1,-8 2 0,-2-1-1,-3 1-96,-2 0 1,-4 3-1,-2-2 1,-2 3 588,0 1 0,0 0 0,6 0 0,2 0-156,0 0 1,9 0 0,3 1 0,6 2-683,4 0 1,4 4-205,6-1 0,10-1 0,7-1 1,5-1 59,3 0 0,10 0 0,3-3 0,7 0-59,4 0 1,-1 0 0,-3 0 0,-3 0 516,-5 0 0,-3 0 0,-4 0 1,-2 0 239,-2 0 0,-3-3 0,-1-1 1,1 0-27,2 0 0,-6-1 0,0 3 1,-5-1-117,-1 1 1,-5 0 0,-3 0 0,-5-1-183,-7 0 0,-8 2 0,-9 0 0,-7-1-236,-7-1 1,-7 0 0,-5 3 0,-5 0 310,-1 0 0,-4 0 1,6 0-1,0 0 288,2 0 1,9 0 0,9 0 0,7 1-164,7 2 0,7-2 1,4 3-676,5 1 1,8-3-1,11 3 1,10-1 43,12-2 1,9 0 0,11 1 0,3 0-184,-2-1 0,3 0 0,-11 0 0,0 1 664,-5-1 1,-3-1 0,-9-1 0,-3 0 297,1 0 1,-4 0-1,0-1 1,1-2-236,-1-3 0,0 1 0,1-1 0,-3 1 466,-6 0 0,-5 2 0,-6-4 1,-2 0-272,-4-2 1,-9 3-1,-12 0 1,-10-1-355,-7 2 0,-10 0 1,-8 3-1,-5-1 240,-3 0 1,-8 2-1,-1 2 1,1 3 204,1 2 0,2-1 1,4 2-1,0 0 40,3 1 0,3 2 0,8-1 0,8 1-706,8-1 1,10 0 0,8-2-1,8 0-407,6 0 0,9-2 0,10 1 0,12-2 286,12-2 1,15-1 0,7-1 0,6 0-23,3 0 1,1 0-1,-4 0 1,-8 0 517,-9 0 0,-2 0 0,-10 0 0,0 0 174,-2 0 0,0-4 1,-4-3-1,-2 0 52,0 1 1,-2-3-1,-3 4 1,-4-1-17,-4-1 1,-4 4 0,-7-3 0,-5-1-292,-6 2 1,-12-2 0,-17 3 0,-12-1-19,-13 1 1,-13-2 0,-10 3 0,-5 0 97,-5 2 0,42 2 1,-1-1-1,-47 4 1,48-2-1,0 2 443,-48 4 1,6-1 0,14-1-1,10 1-366,12 2 0,11-3 1,14 0-1,9-1-206,7 0 1,11-3 0,8 1-1,12-2-174,10-1 0,15 0 0,11 0 0,6 0-420,6 0 0,4 0 0,2 0 0,-1 0 480,-2 0 0,-8 0 1,-3 0-1,-4 0 336,-5 0 0,2 0 0,-3 0 0,-1 0-89,1 0 0,4-4 1,2-2-1,0-3-47,-1 0 0,0 3 0,-3-1 0,-1 0-32,1-2 1,-2 0 0,-2-1 0,-3 2 14,-6 2 1,0-2 0,-6 5 0,-6 1 228,-5 1 0,-11-3-35,-10-3 0,-16 3 0,-18 1 0,-10 1-202,-9-1 1,-12 2 0,-3-3 0,-6 3 282,-5 1 0,2 1 0,1 2 0,4 1 179,5 1 1,4 1 0,10 4 0,4-1-350,4 1 0,6-1 0,8 0 0,6-2-308,4 0 0,13-1 0,4 3 0,6 0 169,4-3 0,9-2 1,11-4-1,11 0-1021,8 0 1,12 0 0,3 0-1,3 0 628,5 0 1,-6-1-1,5-1 1,-3-1 535,-4 1 1,2-2-1,-5 0 1,1-1 75,-2 1 1,2-2 0,-3 2-1,-1-1-90,-3 1 0,1-3 1,-7 1-1,-1 0 175,-2 0 0,-4 4 1,-9-3-1,-5 2 497,-4 0 1,-7-1-559,-10 1 1,-13 1 0,-19-4 0,-12 2 0,-7 2 0,-13 1 0,-5 1 0,-4 0-25,-1 0 0,-11 0 0,14 1 0,2 1 178,6 1 1,17 4-1,8-3 1,9 0-730,6 0 0,10 4 0,11-2 1,5 2 76,6 2 1,13-4 0,12 0 0,8-1-272,9 0 0,8-2 1,5 3-1,-1-1-128,-3 0 1,-1-3 0,-8 1-1,-3-2 843,-6-1 0,-2 0 0,-8 0 0,-2 0 240,0 0 0,-2-4 0,0-1 0,-2-1-100,-1-1 0,-4 4 1,-3-3 84,-8-2 1,-8 3 0,-11 0-1,-13-1-52,-13 1 0,-8 2 1,-14-2-1,-2 1-13,1 1 0,-2 2 0,7 1 0,1 1-129,5 3 0,6-2 0,9 3 1,8 0-462,6 1 0,9 0 1,10 3-416,8 1 0,10-4 0,10 0 0,8-2 174,7-2 0,11 2 1,3-1-1,0-1 261,-4-1 0,-9-1 0,-5 0 1,-5 0 549,-6 0 0,-2 0 0,-4-1 0,3-1 243,3-1 0,-1-3 1,0 2-1,-5-1 44,-3 1 1,-8-2-1,-4 2-189,-2-2 1,-12 3-1,-8-2 1,-10-1-141,-7 1 0,-10 3 0,-7-2 0,-5 1-345,-3 0 1,1-1 0,4 4 0,4 0-190,4 0 1,6 0-1,4 1 258,0 3 1,17-2-1,4 3-680,11-1 0,15 3 0,12-4 1,11-1 307,3-1 1,1-1 0,0 0 0,1 0 240,-5 0 0,1 0 1,-12-1-1,0-1 305,2-1 1,-2-2-1,2 3 1,-2-2 63,1-1 1,1 2-1,-5-3 1,1 1-58,-1 0 0,2-1 0,-4-1 0,-3 2 44,-4 1 1,-4-3 0,-1 3 61,-3-1 1,-2 2-1,-5-3 1,-2 2-97,-3 2 1,-3 0 0,-1 0 0,-2-1 70,0 0 0,-1 2 1,3 0-332,1-2-212,4 2 1,6-3 0,7 4 0,5 0 12,2 0 1,4 0 0,3 0-1,-1 0-17,-1 0 0,-1 0 0,0 0 0,0 1 234,0 2 0,-3-2 0,-1 2 0,0-2 196,3-1 1,-4 0 0,4 0 0,-3-1 49,-3-2 1,1 2-1,1-3 1,0 1-36,-1-1 1,2 0 0,-4 2 0,-3-1 104,1 1 0,-5 0 0,-2 0-44,-4-2 1,-4 1 0,-8 3 0,-4 0-90,-3 0 0,-5 0 0,4 0 0,0 0-24,-1 0 0,7 1 0,0 1-359,5 2 0,5 0 0,5-2 72,6 1 0,5 3 0,7-2 0,-1-2 56,1-1 1,4-1 0,1 0-1,-2 0-8,-3 0 0,1 0 0,-3 0 0,0 0 175,1 0 0,-4 0 1,1 0-1,-2 0 7,2 0 0,-6-1 1,3-1-1,-2-3-50,1 0 0,-4 2 0,-1-2 1,-1-1 164,1 1 1,-1 2-1,-4-2 1,-3-1-85,-2 1 1,1 3-1,-2-2 1,-1 1 37,-4-1 0,2 1 1,-3 2-1,3-1 120,0-1 1,1 0-1,-1 3 85,1 0-658,-1 0 1,6 0 109,4 0 1,4 0 0,6 0 0,0 0 37,3 0 1,-3 0 0,4 0 0,-1 0 85,-1 0 0,1 0 0,-3 0 1,-1 0 182,1 0 0,-1 0 226,1 0 1,-5-1 205,-2-2 1,-2 0-273,-1-3 0,-4 4 0,-2-1 0,-3 2 125,0 1 0,-1 0 1,1 0-1,-1 0-72,1 0 0,-1 0 1,2 1-530,1 2 1,3-1-3,4 4 0,1 1 0,2 1-95,4-1 1,4-2 0,3-3 0,0 1 91,0-1 0,1 2 1,-2 0-1,-1-2-58,-2-1 0,0-1 195,-1 0 1,-4-1 240,-1-2 1,-8-2-1,-3-1 1,-3 2-77,-3 0 0,-4 3 0,1-3 1,-1 3 93,1 1 1,-5-3 0,2 0 0,-1 1 60,0 1 1,4 1-1,1 0-54,2 0 1,1 1 0,5 1-88,0 1 1,6 5-1,0-2-546,3 2 0,9-1 0,0-2 0,1 0 228,2 0 0,3-2 0,-2 0 0,0-1 142,1 1 1,-4-2 0,1 2 0,-3-2 199,0-1 0,-1 0 107,1 0 1,-4 0 0,-1-1 21,0-2 1,-3 2 0,-6-3-201,-2 0 0,-2 3 0,-2-3 1,1 3 10,-1 1 0,-3 0 1,1 0-1,0 0 43,2 0 1,3 0-1,1 1-354,-1 3 1,2-2 125,2 4 1,3-1 0,3 2 65,4-4 1,4-2-1,2-1 1,0 0 65,0 0 1,-1 0-1,3 0 1,-1 0-63,-3 0 0,0 0 1,-2 0 303,1 0 0,-1 0-72,1 0 1,-5-4-38,-2-3 1,-2 2-1,-2 0-34,-2 0 0,-2 2 0,-5 3 329,1 0 1,-1 0-85,1 0 1,0 1-425,3 3 0,2-2 0,5 3 81,2-1 0,2-1 0,5-3 0,-1 0-113,1 0 1,-1 0 0,1 0-10,-1 0 0,1 0 0,-1 0 217,1 0 1,-4 0 586,0 0-502,-4 0 0,-5 0 0,-6 0 83,-2 0 0,1 0 1,-1 0-1,0 0-97,-2 0 0,0 1 0,4 1-82,-1 2 1,2 0-1,0-2-353,2 1-61,4 5 0,-1-7 99,6 2 0,2-2 92,5-1 0,-1-1 112,1-2 0,-2 1 93,-2-5 0,-1 1 170,-5-4 0,-1 5-62,-3 2 1,-1 2 0,-4 1-1,-1 0 34,1 0 0,-1 0 0,1 0 0,-1 0-9,1 0 0,-1 3 1,1 1-1,-1 0-76,1 1 0,2 1 1,2-2-479,1 2 0,1-3 339,3 3 0,4-3 0,2 2 0,3 0-288,0-3 0,1-1 1,0-1 88,3 0 0,-3 0 344,3 0 1,-3-1-101,-4-2 0,-6 2 1,-6-3-1,-3 3 1,0 1 0,-7 0 1,-2 0-1,-1 0 84,-2 0 1,-5 1-1,1 2 1,-1 1 142,0 1 1,-1-2-1,3 2 1,-2 1 204,1-1 0,1-3 0,-3 2 0,4 0-266,3-1 0,-1 3 0,6-2-595,0 2 1,6-3-71,6 3 0,9-4 0,5 1 0,5-2 120,4-1 1,3 0-1,-2 0 1,2 0-62,1 0 1,-3-3-1,0 0 1,-3 0 466,-2-1 0,-3 2 0,2-4 1,-2 1 188,-1 0 1,-2 2 0,-3-3 0,-2 1 180,-1 0 0,1 2-250,-2-4 1,-3 5 0,0-1-5,-5 2 0,-5 1 1,-3 0-1,-2 0 101,-3 0 0,-9 1 0,-2 1 0,-4 2 44,-3 2 1,-1-3 0,-2 2 0,0-1-19,1-2 1,-1 3 0,7-2 0,3 0 4,2 1 1,5-2-1,6 3 1,3 1-701,3-1 1,6-2 0,5 2-284,7 0 0,7 1 0,7-3 0,2-1 258,1-1 0,4-1 1,-2 0-1,-2 0 217,-1 0 0,2 0 0,-4 0 0,-2 0 12,-3 0 0,1 0 0,-2-1 0,3-1 525,3-1 1,1-3 0,4 1-1,0 1-210,-1 0 1,4-2 0,-6 3 0,0-1-62,-1 0 0,-4 3 0,-4-2 0,-2 2 14,-2 1 0,-6-1 0,-4-1 87,-6-1 1,-6-1 0,-9 4 0,-1 0-59,-1 0 1,-8 0-1,2 0 1,-4 0 127,-4 0 0,7 4 0,-4-1 1,6-1 150,4-1 0,2-1 0,5 1 0,4 1-604,1 1 0,7 0 0,4-2-105,5 3 1,11-3 0,4 3 0,4-1 168,6 0 0,-2 0 1,4-3-1,-4 0-305,-2 0 0,-1 0 0,-5 0 1,-3 0 520,-2 0 0,-1 0 0,-3-1 0,2-1 222,-1-1 1,-2-3 0,0 3 0,-1-1 451,1 0 1,-4 3-193,0-2 0,-5-1 0,-1 1-334,-5 0 1,-4 2 0,-4 1 0,-2 0-42,0 0 0,-6 0 1,2 0-1,0 0 16,2 0 1,-1 4 0,3-1 0,-2 0-48,1 1 1,-1-3 0,4 2 0,1-1-161,-2 2 1,6-3 0,0 3-168,3 0 0,3-3 1,5 2 20,3-2 1,7-1-1,3 0 1,2 0-243,1 0 0,0 0 0,0 0 0,0 0 264,0 0 1,-4 0 0,0-1 0,-1-1 365,-2-1 0,1-1 1,0 2-1,-1-1-70,-2 0 0,0-1 1,-1 1-1,1 0 62,-1-1 0,1 2 1,-1-4-1,1 2-88,-1 2 1,1 0-1,-1 0 1,1-1-186,-1 0 0,-2 2 394,-1 1-124,-4 0 1,1 0 0,-6 0 0,-3 0 2,-3 0 0,0 0 0,-1 0 0,1 0-240,-1 0 0,4 1-260,0 3 0,4-3 133,2 2 1,5-2 0,4-1-1,1 0-53,-1 0 0,2 1 0,0 1 0,2 1 104,-1-1 1,-2-1 0,0-1-1,-1 0 172,1 0 1,-1 0 0,1 0 103,-1 0 1,1 0 1035,-1 0-765,-3 0 1,-3-1-265,-6-2 1,-3 2 0,-3-2 0,-1 2 81,1 1 1,-5 0 0,-2 0 0,-2 1-47,-1 2 1,-1-2-1,-1 3 1,-1 0-54,1-1 1,-3 1 0,2-2-1,2 1 2,3-1 1,0 3 0,4-2-1,-1 0-362,0 1 1,2-3 0,2 2-1,1-2-56,-1-1 0,4 4 1,-1-1-210,0-1 258,3-1 0,1-1 0,6 0 1,3 0-195,3 0 0,0 3 0,1 0 1,-1-1-92,1-1 0,-4-1 646,0 0 0,-5 1 1,-1 2 51,-5 0 1,-7 0 0,-2-3 0,-3 0-108,-3 0 1,-5 0 0,2 0-1,-1 1-5,-3 2 1,0-2-1,-2 2 1,1-2-6,-1-1 1,-2 0-1,0 0 1,3 0 77,1 0 1,4 0 0,1 0 0,5 1-124,2 3 0,8-3-322,-3 2 0,9 1 0,3-1-283,7-1 0,7-1 1,0-1-1,4 0 162,-1 0 1,5 0 0,-5 0-1,1 0 149,0 0 1,-4 0 0,-1 0-44,-2 0 1,0 0 1324,-4 0 0,-4-3 1,-5 0-563,-6 1 1,-6 1 0,-5 1 0,-3 0-286,-2 0 0,-5 0 1,2 0-1,-3 0-102,0 0 1,-1 0-1,1 0 1,-2 0 98,-1 0 0,1 0 0,-2 0 0,4 0-10,2 0 0,0 0 0,4 0 0,2 0 127,3 0 0,3 0-660,5 0 0,4 0 0,5 0 196,6 0 0,8 0 1,3 0-1,6 0-416,1 0 1,-2 0 0,3 0 0,1 0 373,-2 0 0,2 0 1,-3 0-1,-1 0 131,1 0 1,-3 0 0,2 0-1,-3-1 277,-3-2 1,1 2 0,-4-3 0,-2 3 692,0 1-665,-6 0 0,-5-1 0,-8-1 0,-6-1-7,-5 1 0,-7 1 0,-2 1 1,-4 0-139,-1 0 1,-5 0-1,-4 0 1,1 0 70,-1 0 0,3 0 1,-2 0-1,2 1 156,1 2 1,4-2 0,3 2-1,5-2-221,4-1 0,6 4 1,3-1-612,3-1 0,6 2 1,7-1 83,5-1 1,12 3 0,3-2 0,6-1 102,2-1 1,8 0-1,-5 1 1,0 1 186,0-1 1,-6-1-1,2-1 1,-5 0 230,-1 0 0,-2 0 0,-3 0 0,0 0 145,0 0 1,2 0 0,-1 0-1,-3 0 128,-2 0-2,-3-4 1,-8 2 0,-8-3 0,-8 1-104,-8 1 1,-6-1 0,-5 0 0,-4 0-231,-2 0 1,-2-1-1,-2 3 1,-2-1 155,3 1 1,-4-2-1,6 1 1,1 0-10,4 2 1,4-2 0,8 0 0,5 1-652,1 1-242,6 1 1,28 0-1,12 1 165,4 2 1,8-2-1,-2 2 1,5-2 206,1-1 1,-5 4-1,-2-1 1,-7-1 369,-3-1 0,-1-1 1,-6 0-1,-1 0 197,1 0 0,-6 0 0,2-1 0,-2-1 533,-2-1 1,-5-1-1,-5 3-240,0-2 1,-11-2 0,-8-4 0,-9 2-263,-5 1 0,-7 3 1,0-3-1,-3 1-225,-3 0 1,1 2 0,-4-3 0,0 2 111,4 2 1,1-2 0,9 1-259,3 0-19,5 2 64,-1 1 1,18 0 0,13 0 0,14 0-953,11 0 1,12 1 0,6 2 0,3 0 451,0-1 0,-4-1 0,-5 0 1,-4 1 483,-2 1 1,-6 0-1,-4-3 1,-4-1 235,-1-2 0,1 1 0,-3-3 1,-2-1 252,-3 1 0,-4 2 0,-7-3 0,-3-2 11,-2 0 0,-7-2 1,-7 2-1,-9 0-120,-7 2 1,-6 0 0,-6-3 0,-4 3-95,-1 3 0,-8-1 0,-1 0 0,1 2 49,1 1 0,4 1 1,4 0-1,5 0 259,4 0 1,6 0 0,6 1 0,7 1-461,2 2 1,6 3 0,7-2 0,5 2-349,7-1 1,11-3-1,10 2 1,2 0-462,3-3 0,11-1 1,-3 0-1,3 1 464,-2 1 1,-1 0-1,-6-3 1,-3 1 537,-1 3 0,-4-3 1,0 2-1,-2-2-23,-3-1 1,-4 0 0,1 0 0,-2 0 217,-1 0 0,-4 0 1,-3-1-149,-5-2 0,-5 1 0,-9-5 0,-9 1-84,-7 1 0,-13-3 0,-6 4 0,-7-1-47,-5-3 1,-6 4 0,-2 0-1,-2 1 130,1-1 0,5 1 0,1 3 0,6 0-94,6 0 0,11 0 0,10 0 0,6 0-521,5 0 0,8 1 0,7 1 0,11 2-189,11-2 1,16 2 0,12-1 0,4 0-99,1 2 0,5-4 1,-6 2-1,-2-1 468,-6 1 0,-2-2 0,-7 2 0,-2-2 41,0-1 1,-1 0 0,-1 0 0,-4 0 826,-1 0 0,-2-1 0,1-1 1,-2-1-318,-1 1 0,-7 1 0,-7 1 0,-2-1-17,-4-2 1,-3 2-1,-8-3 1,-8 3-48,-8 1 1,-10-3-1,-9 0 1,-8 1-37,-5 1 1,-12 1 0,2 0 0,-1 0-106,0 0 0,4 0 0,1 0 0,7 0-164,7 0 0,8 3 0,13 0 1,6 0-343,7 2 1,7-4 0,11 3-1,8-1 194,13 0 0,16 1 1,11-2-1,6 2-713,2-2 1,3 2-1,-9 0 1,0 0 732,-2 1 0,-8-2 0,-9-3 0,-6 0 513,-2 0 1,-5 0-1,0-1 1,-2-2-128,-2-4 0,2 2 1,-1-1-1,-1-2-19,0 0 0,-8-2 0,-2 2 0,-5 0-87,-2 2 1,-7-1 0,-9-4-1,-11 1-209,-6 1 0,-9 2 0,-9-3 378,-6 1-188,0 3 0,-13 1 1,4 3-1,-2-1-6,1 1 1,7 1 0,2 1 0,8 0 251,9 0 0,10 0 0,8 1-663,6 2 1,13 1 0,10 4 0,16-2-380,13 1 1,12 1-1,13-1 1,0-1 185,0 2 0,0-1 1,-5 1-1,-4-3 395,-6-1 1,-8 2 0,-8-2 0,-6-2 459,-3-1 1,-2-1 0,-4 0 0,-1 0 403,-1 0 1,-4-1-481,0-2 0,-6-3 0,-8-3 1,-10-1 72,-9 1 0,-8-1 1,-5 2-1,-7 0-354,-1 2 0,-5 1 0,0-2 1,-1 3 33,1 0 0,2 3 0,7-2 0,4 2 71,3 1 1,8 0 0,4 0 0,6 1-406,6 2 0,6-1 1,9 4-192,8 2 1,12-4-1,2 0 1,7-1 79,9 1 1,-4 2 0,2-3 0,-5-1-150,-4-1 0,-2 2 0,-6 1 0,-2-2 381,-6-1 1,-1-1 0,-6-1-1,0-1 616,-2-2 1,0 0 0,-1 2 0,0-2 921,-3-1 1,-1 1 0,-5-2-961,0-1 1,-8-2-1,-4 1 1,-4 0-408,-8 2 0,-3 3 0,-6-2 0,-3-1-41,-1 1 0,1 3 0,9-1 0,2 2-391,2 1 0,11 0-165,2 0 0,17 1 0,5 1 0,11 1 159,8-1 1,7 2 0,6 1-1,1-1 14,-4 0 1,-4-1-1,-9-2 1,1 1 237,0 2 0,-8-1 0,-2-3 0,-2-1 805,-3-2 0,3 1 0,-4-2 0,-1 0 230,-2-2 1,-1 0-91,-3 0 0,-3 0 0,-6-3-469,-3 3 0,-7-1 0,-3 3 0,-3 2-174,-3 1 1,-1-2-1,-4 0 1,2 1-10,-2 1 1,4 1 0,1 0 0,3 0-173,3 0 1,2 0 0,6 1-264,2 2 1,1-1 0,7 3 0,1 1 188,3-1 1,8-2-1,5 2 1,4 1-529,1-1 0,5-3 1,-2 2-1,4-1 318,-1 1 0,-1-1 0,-4-3 0,-4 0 573,-4 0 1,0 0 0,-4 0 368,-1 0 0,-3-4-207,-3-3 1,-1 2-1,-6 0-260,-3 0 1,-4 2 0,-6 3 0,-1 0 50,-1 0 0,-2 0 0,-2 0 1,-2 0 43,0 0 0,-3 0 1,3 1-1,1 1-123,1 2 1,5 2-1,2-3 1,4 0-341,2 1 0,3-1 1,5 3-77,2 1 0,2-2 1,6-2-1,2-1-16,3 1 1,2-2 0,2 2 0,1-2 111,1-1 1,-3 0-1,-3 0 1,0 0 130,-2 0 0,0 0 0,-4 0 0,-1 0 187,1 0 0,-4 0 0,0 0 137,2 0 0,-4-1-94,-1-2 0,-3 1 1,-3-3-92,-3 0 0,-6 2 0,-2 2 0,-1-1 178,-1-1 1,-6 0-1,0 3 1,-1 0-3,-3 0 1,6 0 0,-3 0 0,9 0-274,3 0 0,6 1-218,2 2 0,7-2 0,5 3 0,7-1-221,5 1 0,4 0 0,2-2 0,-1 1-78,0-1 1,-5-1-1,1-1 490,-2 0 0,-2 0 0,-2 0 32,-3 0 0,-7-1 27,-3-2 0,-3-1 1,-3-3-1,-4 3 458,-5 0 1,-3 2-1,-4-3 1,1 0-216,2 3 0,-2 1 0,3 0 0,-3-1-2,-1-1 1,0 0-1,1 3 1,1 0 285,1 0 0,4 0-945,0 0 0,7 1-106,9 2 0,5-2 0,10 3 0,0-1 235,0 1 1,-3-1-1,-1-3 1,-2 0 46,-1 0 0,-1 0 0,-2 0-79,1 0 0,-4 0 983,0 0 0,-4-1 0,2-2-93,-3-4 0,-1 2-265,0-1 0,0-1-332,0-2 1,1 3 0,2 3 0,3 2-159,3 1 0,0 0 0,2 0 0,0 0-19,2 0 1,0 0 0,-4 0 232,1 0 208,-5 0 1,-2 0-152,-6 0 1,1 0 0,-5 0 0,-1 0 153,-4 0 1,1 0 0,-5 0-1,0 0-101,1 0 1,-6 0 0,2 0 0,-1 0 56,0 0 0,-2 0 0,0 0 1,1 0-97,1 0 0,2 0 0,1 0 0,2 0 133,1 0 1,1 0-695,4 0-572,4 0 634,0 4 1,10-2-1,1 1 5,2-2 1,6-1-23,2 0 0,-2 0 1,0 0 199,-1 0 1,-2-1 318,1-2 1,-4 1 0,-3-2-130,-1 0 172,0 3 1,-6-6-36,-1 3 1,1 0-1,-5 2 6,-4-1 0,5 0 1,-4 2-1,2-1 58,0-2 0,-2 1 1,1 3-1,-2 0-44,-2 0 1,3 0-1,-4 0 1,1 0 172,1 0 0,-5 0 0,1 0 0,-1 0-148,1 0 1,1 0 0,4 0 0,-3 0-80,-1 0 0,4 0 1,-2 0-1,2 1 19,2 2 0,-1-1 0,1 1 1,-1-2-50,1-1 1,-1 0 0,2 1 0,1 1 15,0 1 1,1 0-1,-4-2-162,1 2 0,-1-1 1,1 1 92,-1-2 1,4-1-1,1 1-5,0 2 1,-2-2-610,1 2 30,2-2 277,-1-1 0,7 0 119,5 0 0,-1 3 0,7 1 1,-2-2 22,2-1 1,-1-1-1,2 0 1,0 0 92,-2 0 1,-2 0 0,0 0-93,-1 0 1,-2 0-1,-1 0 304,1 0 1,-1 0-147,0 0 1,-3 0 44,4 0 1,-4 0 0,2-1-34,-1-2 1,-2 1-1,-5-1 19,-3 2 0,-3 1 0,0 0 28,-1 0 1,1 0 0,-2 0 0,0 0 40,-2 0 0,0 0 0,3 0 0,-3 0 42,-3 0 1,3 0-1,-1 0 1,1 0-42,0 0 1,0 0 0,1 0 0,-1 0-4,2 0 0,0 0 1,2 0-1,-1 0-10,1 0 1,-4 0 0,0 0 0,1 0-128,-2 0 1,3 0-1,-2 0 1,0 0 66,0 0 1,1 0 0,2 0 0,1 0-13,-1 0 0,1 0 1,-1 0 29,1 0 0,-1 0 0,1 0 0,-1 0 4,1 0 0,-1 0 0,1 0 0,-1 0 21,1 0 1,-1 0 0,1 0 0,-1 0-19,1 0 0,2 0 0,1 0 0,-1 0-17,-2 0 0,3 3 0,-1 1 10,0-2 1,-1-1 0,-2-1-21,1 0 0,2 0 1,1 0-1,-1 1 48,-2 2 1,3-2-184,-1 2-128,1-2-41,1-1-311,1 0 328,4 0 1,4 0 0,2 0-410,3 0 516,-4 0 0,6 0 0,0 0 0,2 0-44,0 0 1,4 0 0,-1 0 0,1 0-4,-1 0 0,-1-1 0,-3-1 0,4-1 128,2 1 1,1 0 0,0 0 0,0-2 126,0 2 1,0 1 0,0 1 0,0-1-27,0-2 0,-3 2 0,0-2 0,1 2 50,1 1 0,-2-3 0,-2-1 0,0 2 62,-2 1 1,1-2 0,0 0 0,-1 1 45,-2 1 1,0 1-1,-2-1 460,-1-2-479,-3 1 0,-5-2-36,-2 4 0,1 0 1,-5 0-18,0 0 1,1 0-1,0 0-51,-1 0 1,-2 0-63,0 0 1,2 0-69,1 0 40,0 0 0,-4 0 54,1 0 0,2 0-1,1 0 0,3 0 3,-3 0 1,2 0 17,-2 0 1,0 0 1,-4 0 1,1 0 55,-1 0 1,1 0 0,-1 0-4,1 0 1,2 0 0,1 0 11,-1 0 0,-2 0 0,0 0 17,-1 0 0,4 0 0,0 0-50,-2 0 0,3 0 1,-1 0-4,-2 0 1,3 0 0,-1 0 20,-2 0 0,0 0-91,-2 0 0,4 0 26,0 0 1,2 0 0,-2 0 5,-1 0 0,1 0 0,0 1 15,-1 2 1,1-1 0,0 1 37,-1-2 0,1-1-12,0 0 1,0 0-47,-4 0 0,4 3 0,-1 0 12,0-1 0,2-1-2,-2-1 1,4 0 0,-3 0 27,-1 0 1,1 3-40,0 1 1,0-1-14,-4-3 0,4 0 0,-1 0 6,0 0 1,2 0 0,-2 0 4,0 0 1,2 0-31,-2 0 0,4 0 2,-3 0 1,3 0 12,-4 0 0,1 0 1,-3 0 1,2 0 0,1 0 3,-1 0 0,1 0 0,0 0-1,-2 0 1,3 0 0,-1 0 0,-2 0 1,3 0-2,-1 0 0,3 0 0,-4 0-5,0 0 0,2 0 0,-2 0 0,1 0 5,-3 0 0,0 1 0,2 1 169,0 1-165,1 0 0,0-3 0,-1 0 13,0 0 0,2 0 0,-2 0-26,0 0 0,2 0 0,-2 1-17,0 2 1,2-1-1,-2 1 14,0-2 1,2-1 0,-2 0 18,0 0 1,2 0-1,-2 0 3,0 0 1,-2 0 17,0 0 0,-1 1 0,1 1-25,-1 1 0,1 0 5,-1-3 1,1 0 0,-1 1 2,1 2 0,-1-1 0,1 1 13,-1-2 1,1 2 0,-1 0-24,1-1 1,-1 0 0,1 0-2,-1 2 1,1 0-1,-1-2-3,1 1 0,-1 1 21,1-1 1,-1-1 0,2 2-1,0-1 32,2 0 1,3 0 0,-3-2-31,-2 2 1,0 0-20,-2 3 1,4-3 0,0 2-8,-2 0 0,3-1-60,-1-1 1,2-2-2,-2 2-163,4-2 0,-2 0 45,4 3 1,1-3 0,2 2 0,2-1 5,1 1 1,2-2 0,-2 2 0,3-2 68,0-1 0,1 3 1,0 1-1,2-1-9,1 1 1,2-3 0,-1 3-1,1-1-37,2 1 1,4 0-1,2-2 1,0 2 61,1 1 1,5-2 0,0 1 0,0-1 49,1 0 1,-2 3-1,1-1 1,-2-1 19,-1 0 0,3 3 0,-2-3 0,-2 0 88,-1 0 0,2 4 1,-3-3-1,0 1-129,0 1-1,1-4 1,-3 2 0,1 0-26,-1 1 1,2-4 0,-1 2-1,1-1 7,0 0 1,-4 4 0,1-4 0,-3 0 23,0 1 1,-2-3 0,-1 3 0,0 0 49,-2-1 1,-2 1-1,0-2 1,-1 1-38,1-1 1,-4-1 0,0 0-1,2 3 0,-3-3-170,1 2 118,1 2 107,-2-4 0,-2 3-4,-6-4 0,-2 0 0,-5 0 1,1 0 23,-1 0 1,-2 0 0,-2 0-1,-1 0 81,-2 0 1,-4 0 0,-1 0 0,1 0 81,1 0 1,-2 0-1,-2 0 1,1 0-75,0 0 1,-3 1 0,4 2 0,0 0 155,-1-1 1,3-1 0,-2 0 0,2 1-154,1 1 0,0 0 0,0-2 0,0 2-180,0 0 1,1 0-1,1-2 1,2 1-19,1 1 0,2 0 0,2-3 1,0 1-518,1 3-239,4-3 1,2 6 359,6-4 1,6 0 0,7-3-331,2 0 573,1 0 1,0 1 0,1 2 0,1 0-3,1-1 1,0-1-1,-6-1 1,1 0 233,3 0 0,-4 0 1,3 0-1,-2 0 125,-2 0 1,-1 0-1,-4 0 1,2 0 240,0 0 0,1 0 233,-3 0 0,-4 0-40,0 0 1,-9 0-1,-2 0-519,-6 0 1,-6 0-1,2-1 1,-4-1 123,-4-1 0,2-1 0,-3 4 0,0 0 73,-1 0 0,4-1 0,-1-1 0,3-1-28,3 1 1,3 1 0,3 1-173,1 0 1,4 0 0,5 0 0,7 0-240,4 0 1,6 1 0,7 1-1,5 1-206,1-1 1,2 0 0,0 1 0,-1 1-157,-2 1 0,-1-3 0,-3 1 0,-3-2 392,-2-1 0,-1 1 0,0 2 0,-1 0 437,-2-1 0,1-1 0,-4-1 0,-2-1 87,0-2 0,-2 2 0,0-4 79,-3 1 1,-3 3 0,-7-3 0,-6 1-168,-4 0 0,-8-1 0,-4 4 0,-1 0-162,-2 0 0,-2-3 0,-2 0 0,0 1 92,0 1 0,2 1 0,2 0 0,2 0-107,1 0 1,4 0-1,6 0-543,4 0 0,6 0 0,7 0-68,8 0 0,5 3 1,7 0-1,3-1 37,4-1 0,2-1 0,-4 0 0,-1 0 215,-2 0 1,2 4-1,-4-1 1,-2-1 210,-2-1 0,-2-1 0,1 0 0,-3-1 102,-3-2 0,0 2 0,-1-3 1250,1 3 1,-6-3-937,-4-2 0,-5 2 0,-8 0 1,-4 3-54,-4 1 0,-3-1 0,-5-1 0,0-1 56,-3 1 0,-2 1 0,-4 1 0,0 0-20,0 0 0,1 0 0,1 0 0,3 1-16,4 2 0,2-2 0,8 2 1,0-1-489,0 2 0,5-3 1,2 3-577,5 0 1,5-3 0,8 2 347,7-2 1,8 3-1,5-1 1,4-1-381,1-1 0,1-1 1,-5 0-1,-1 0 530,-4 0 0,-3 0 0,-2 0 643,-1 0 0,-5 0-130,2 0 0,-9 0 38,-7 0 0,-11-1 0,-12-1 1,-5-1 8,-4 0 1,-9-1 0,-4 0-1,-4 0-40,-3 0 0,-1-1 1,-3 3 746,-5-1-755,10 0 1,-14 0-1,11 0 1,1 0-36,4 2 0,4 1 0,10 0 0,5 0-406,5 0 0,9 0 0,7 0-409,1 0 0,11 4 1,6-1-1,9-1-193,6-1 0,8 2 1,6 0-1,3-1 341,3-1 1,-5-1 0,2 1 0,-3 2 329,-5 0 1,1 0 0,-8-2 0,0 1 338,1 1 0,-2 1 1,-3-1-1,-1 0 114,-2-1 0,-3-1 0,-4 0-173,-3 2 0,-3-2 1,-7 2-1,-6-2 56,-8-1 1,-7 0 0,-6 0 0,-5 0 99,-4 0 0,-4 0 0,-3 0 1,-1 0 10,1 0 1,-4 0-1,0 0 1,3 0 48,2 0 1,5 0-1,6 0 1,6 0-305,6 0 0,1 0-481,10 0 0,5 1 1,11 2-1,8 0-313,8-1 1,9-1 0,7-1 0,5 0 299,6 0 1,-2 0 0,2 0 0,-1 0 101,-3 0 0,2 3 0,-2 0 1,-1 0 176,0 2 0,-1-4 1,-3 2-1,0-2 475,0-1 1,-4 0 0,-3 0 0,-5 0 30,-4 0 1,-3 0-123,-3 0 0,-7 0 1,-10 0-1,-8-1 46,-6-2 0,-10 1 0,-6-4 0,-4 2-83,-8 2 1,-3 0-1,-4 0 1,-1-1 183,2 0 1,-2 2 0,3 1-1,2-1-60,3-2 0,7 2 0,7-2 0,7 2-193,5 1 0,6 0-219,8 0 0,15 0 1,15 0-792,4 0 0,5 3 0,4 0 1,2-1 406,-2-1 1,2 0-1,-1 2 1,-2 0 254,-3-1 1,1 2 0,-3-1 0,0-1 204,-3-1 1,-1 3-1,-2-1 1,0-1 279,-3-1 0,-3-1 1,-6 0 91,-3 0 0,-5 0 0,-7 0-125,-10 0 1,-9-3 0,-12-1 0,-2-1-180,-6 1 1,-5 1 0,-5 2 0,-3-1 84,-3-1 1,-3-1 0,-2 4 0,-1 0 158,1 0 1,2 0 0,4 0 0,6 0 265,8 0 0,7 0 0,6 0 0,5 0-773,4 0 0,8 1 1,7 2-259,4 0 1,8 0 0,10-3-1,7 0 23,3 0 1,11 0-1,0 0 1,2 0 24,-2 0 1,3 3 0,-10 0 0,-1-1 467,-2-1 0,-7 3 0,-2-1 750,-2-1-570,-5-1 1,-1-1-53,-5 0 1,-4 0 0,-8 0 0,-6 0 293,-6 0 0,-12 0 0,-1 0 0,-6 0-210,-5 0 1,-5 0 0,0 0-1,-2 0 38,2 0 0,-4 0 0,7 0 1,5 0 146,5 0 1,6 3 0,4 0-415,4-1 0,5 1 0,6-1-772,6 1 1,6 0 0,7-3 0,5 0-60,3 0 1,9 0 0,0 0-224,2 0 801,3 0 0,0 0 0,-2 0 0,-3 0-1,-2 0 0,-3 0 0,-1 0 0,-4 0 505,-3 0 1,-2 0 0,1 0 201,-3 0 0,-8 0 0,-5-1-160,-5-2 1,-5 2 0,-4-2 0,-3 1-156,-5 2 1,-4 0 0,1 0-1,-3 0 121,0 0 1,0 0 0,2 0 0,2 0-119,0 0 0,2 4 1,4-1-1,2-1-585,4-1 203,5-1 1,5 0 0,9 0 0,5 0-3,5 0 0,9 0 1,2 0-1,0 0-394,2 0 1,-4 0 0,5 0 0,-5 0 392,-3 0 1,-4 0-1,-2 0 1,-3 0 264,0 0 0,-2 1 627,-6 2 0,-3-2-392,-6 2 0,-6-2 1,-7-1-1,-2 0-214,-1 0 0,-5 0 1,-1 0-1,-2 0 16,-2 0 0,2 0 0,1 0 1,4 0-39,2 0 1,3-1 0,3-1-1,5-1-183,1 1 0,4 1 1,4 1-565,6 0 0,3 0 0,3 0 0,1 0 51,2 0 1,0 0 0,2 0-332,-1 0 1,-5 0-1010,2 0 1,-8 0 1960,-5 0 0,-4 4 0,-5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1:32.075"/>
    </inkml:context>
    <inkml:brush xml:id="br0">
      <inkml:brushProperty name="width" value="0.08571" units="cm"/>
      <inkml:brushProperty name="height" value="0.08571" units="cm"/>
    </inkml:brush>
  </inkml:definitions>
  <inkml:trace contextRef="#ctx0" brushRef="#br0">3658 333 8538,'10'-3'87,"-1"0"0,0-2 0,-2 3 0,-2-2 0,-1 0 1,-5 0 824,-5 1 0,-7 1 1,-5 0-1,-6-1-375,-3 1 0,-5-2 0,-7 1-181,1 0 1,-5 2 0,5 0 0,-2-1 125,-3-1 1,4 0-1,-2 3 1,3 0 16,3 0 0,4 0 1,6 0-1,6 1-247,6 2 1,7-1 0,7 4-199,8-2 0,11 2 0,12-3 1,8 0-409,5 2 0,6-4 0,2 2 0,-1-2-326,0-1 1,3 0 0,-11 0-1,-2 0 432,-5 0 0,-5 0 1,-3 0-1,-1 0 92,1 0 0,-6-3 0,-3-1 1048,-3-2 1,-6 0 0,-3-3-216,-7 3 0,-14-1 0,-10 3 0,-7-1-387,-8 1 0,-1-2 0,-7 3 0,0 0-39,-1 2 1,-6 0 0,5-1 0,-3-1 126,-1 1 1,-1 1-1,2 1 1,3 0 195,6 0 1,6 0-1,11 0-589,3 0-1,9 1 1,11 1-435,13 1 1,16 1 0,13-1 0,9 0-162,7-1 0,7-1 1,0 0-1,1 1-69,-4 1 0,-3 0 0,-11-3 0,-4 0 562,-4 0 0,-4 0 0,-5-1 1,0-2 510,3-3 1,-7 1-1,1-2 1,-6 0 93,-4-2 1,-4 3 0,-5 0 0,-6-2-181,-6 0 1,-12-2 0,-14 1 0,-7-1-30,-4 1 1,-7 3 0,-6 0 0,-1 2 71,2 2 1,-5 1 0,11 1 0,0 0-71,1 0 0,4 3 0,2 1 0,4 0 74,6 1 1,1 2 0,11-1 0,5 3-665,6 0 0,6 1 0,9-1-215,9 1 1,10-1-1,12 0 1,6-2-107,3 0 0,9-4 0,-5 2 1,2-1 311,-3-2 0,-1 3 0,-11-2 0,-5-1 413,-6-1 0,-4-1 0,-5-1 1,-1-1 437,-1-1 1,-5-5-1,-3 1-275,-7-5 0,-7 4 0,-11-4 0,-10 0-208,-8 2 1,-12-1-1,-8 3 1,-2 1-97,0 0 0,-10 4 0,1-2 0,-4 1 280,1 1 0,-2 2 1,1 1 52,2 0 0,5 0 0,7 1 0,9 2 0,9 1 22,8 1 1,11 1 0,12 4-12,9-1 1,16 1 0,16-1 0,10 1-600,13-1 0,5 0 0,11-2 0,0 0-1147,-1 0 1,0 1 0,-8 1 0,-6-2 1232,-4 0 1,-4-5-1,-6 1 1,-4-2 244,-4-1 0,-4 0 0,-7-1 0,-3-1 577,-2-1 0,-6-5 0,-4 2 1,-7-3-49,-5 0 0,-16-1 0,-12 1 0,-10-1-226,-11 1 0,-7-1 0,-14 1 0,-4-1-337,-2 1 1,-14 3 0,6 0-1,-2 2-81,4 2 1,-4 1 0,13 1-1,6 0 544,9 0-516,16 4-506,15-3 1,9 8 290,11-3 0,4 2 0,16 3 0,11 1-66,10 0 0,18 1 1,9-4-1,10 1-574,11-1 159,-1 1-1039,5 4 1326,-2-4 785,-10 4-1082,2-5 780,-16 1-369,4-5 247,-9-1 1,-4-4-1,-7 0 1,-5 0 347,-3 0 0,-6-4 0,-6-2 1,-4-3 38,-6 0 1,0-4-1,-11 0 1,-6-2 15,-10-2 0,-21-1 0,-16-1 0,-12 1-326,-11 2 0,-14-1 0,39 10 0,-1 2 0,-3-1 0,0 0 59,-1 0 0,-1 1 1,-3 2-1,-1 0 1,6 0-1,0 1 1,2-1-1,0 1 412,-45 0 0,10 2 0,19 2 0,12 3 7,13 0 0,13 1 1,13 4-1,7 0-875,9 3 1,15-2-1,13 2 1,12 0 296,11 0 1,16-1-1,7-2 1,5-1-364,6 1 0,-3 3 1,5-1-1,-6-1 374,-3-4 1,-9 2 0,-5-4 0,-6 0 228,-6-2 1,-3-2 0,-9-2 0,-3-2 20,-2-3 0,-3-4 0,-7-1 0,-5-2 22,-5 1 0,-8 1 0,-5-2 1,-6-2-126,-8 1 1,-16-3 0,-10 3 0,-11 0-252,-10 1 0,-10 0 0,-14 2 0,-7 1 78,-1 0 1,-1 0 0,7 5 0,7 1 530,7 0 0,9 1 0,13 3 0,9 0-168,7 0 1,13 0 0,6 1-1,8 1-370,7 1 1,15 5-1,12-3 1,11 1 65,8 0 0,9 1 1,11 1-1,7 0-404,5-2 1,-5 0 0,0 4 0,-7-2 390,-5-1 1,-3 0 0,-11-3-1,-3 0 117,-4 1 1,-8-2 0,-3-3 0,-7 0 72,-5 0 1,-7-4 0,-8-3 0,-6-1 287,-5-2 0,-11 1 0,-13-1 1,-10 1-101,-9-1 1,-11 1 0,-5-1 0,-4 2-82,-5 2 0,5 0 0,1 4 1,6-1-29,8 1 0,9 1 1,9 1-1,6 1-261,7 2 0,10-1 0,4 4 0,6 2-185,6 0 1,6 2 0,10-1 0,6 0-58,4-3 0,8 3 1,5-3-1,7 1 85,3 0 0,8 1 0,-2-2 0,0 2 101,1-2 1,-1 3 0,0-3 0,-3 1 70,-4 0 1,1 0-1,-8-4 1,-2-1 54,-3-1 1,-4-1 0,-8 0 103,-5 0 0,-5-1 1,-10-1-1,-8-2-73,-11-1 1,-16-2 0,-12-1 0,-8 1 6,-6 0 1,-7 4-1,-2-2 1,-3 1 217,-3 1 1,2 2 0,-2 1 0,4 0 320,5 0 1,4 1 0,12 3 0,4 2-365,7 2 0,11-1 1,9 0-1,6 3-563,4 1 1,11 2 0,13-4 0,11 2 330,11 2 1,14-3-1,9 3 1,5-3-535,5 0 1,6-1 0,-7 1 0,-3-1 380,-4 1 0,-7-1 1,0 1-1,-5-2 484,-4-1 1,-1-3 0,-5-4-1,-2 0 46,-2 0 1,-1 0 0,-9 0 0,-3 0 35,-5 0 0,-4 0 0,-9-1-105,-1-2 0,-13 1 0,-11-5 1,-10 0-262,-10-2 0,-13 0 0,-9-1 0,-4 2 33,-5 2 0,0-2 1,2 4-1,4 0 216,5 0 0,5 0 0,8 4 1,4 0-172,4 0 0,7 0 0,8 0-172,4 0 0,9 5 1,9 0-339,7 0 1,14 0-1,10-2 1,5 0 39,4-1 1,6 2 0,4 0 0,1 1 181,0-1 0,-1 0 0,-4-2 1,0 2 79,-3 2 1,2-4 0,-1 2-1,0-1 95,0 0 0,-1 0 0,-5-3 0,-3 0 149,-2 0 1,-3 0 0,-4 0 0,-4 0 461,-4 0 0,-6 0-261,-1 0 1,-11-3 0,-8-1 0,-11 0-216,-9 0 1,-4-4 0,-7 3 0,-4-1-82,-4-1 1,-2 5-1,-3-2 1,-2 1 237,0 0 1,0-1-1,5 4 1,6 0-144,5 0 0,5 0 1,8 0-1,5 0-329,5 0 0,8 1 1,5 3-86,6 2 0,9 1 0,10 0 0,4-3 119,4 0 0,5-2 0,3 4 0,2-1-283,-2 0 1,1-2 0,-2 3 0,-3-2 275,-2-2 1,-3 2 0,-3-1 0,-3-1 200,-3-1 0,2-1 1,-3 0-1,-2 0 29,-2 0 1,-6 0 0,2 0 392,-3 0 0,-5-3 201,-5 0 0,-10-1 0,-10 2 0,-5-1-46,-3 1 1,-10 0 0,2 2 0,-2 0-152,2 0 0,-1 0 0,11 2 1,1 0-448,0 1 0,8 1 0,7-1-157,3 4 0,9 1 0,3 1 0,8 0-470,6-3 0,10 3 1,3-4-1,4 1 17,2 1 1,3-2 0,0 2 0,-3-1 275,-5-2 0,1 0 1,-8-2-1,2 1 450,2-1 1,-6 0-1,2-2 1,-5 0 152,-2 0 0,-3 0 0,-1 0 0,-2-2 641,-1-1 0,-6 1-552,-3-4 0,-3 1 1,-4-2-1,-5 3-325,-6 0 0,-5 2 0,-4-4 1,-7 2-185,-5 2 0,0-2 0,-6 0 0,1-1 330,0 1 0,-5-2 1,3 3-1,1-1-64,4 0 1,5 3-1,6-2 1,3 2 27,1 1 1,5 0-425,5 0 1,13 0-1,10 1 1,11 1-145,8 1 1,3 4 0,6-3-1,2 1-14,-1 3 1,1-3-1,-8 0 1,-3-1 282,-6-2 0,1 3 0,-8-2 0,-1-1 148,0-1 0,-5-1 0,3 0 1382,-3 0-1195,-4 0 1,-7 0 0,-9-1 0,-6-1 83,-5-1 0,-5-2 0,-9 3 0,-5-2-253,-2-1 0,-10 0 0,-1-3 1,-5 2 31,-1-2 0,-6 1 0,2 0 0,3 1 203,4 2 0,2-2 1,6 3-1,7 1-73,7 0 0,7 2 1,9 0-608,2 0 0,8 0 0,9 0-134,7 0 0,10 2 1,8 0-1,2 1 77,4-1 0,-2 0 0,3 0 0,-2 1 295,-4-1 1,-5 1-1,0-1 1,-5 1 258,-1-1 0,-7-1 1,0-1 618,0 0 0,-6 0-320,-3 0 1,-5 0 0,-9-1 0,-5-1-219,-5-1 0,-9-1 0,-5 3 0,-5-1-164,-4-1 1,-7-1 0,-5 2 0,-5-2 56,-1-2 1,-4 4-1,3-2 1,1 1-110,0 0 0,6-1 0,-1 4 0,4-1 90,5-2 1,7 2 0,12-2 0,8 2-454,6 1 1,7 1-161,11 2 0,9-2 1,17 2-1,8-2 193,5-1 1,11 0 0,0 2 0,4 0 213,0 1 1,1 1-1,-4-2 1,-2 2 364,0 2 1,-2-4 0,1 2-1,-3-1 100,-3 0 1,3 4 0,-5-4 0,2-1-92,-1-1 1,-2 2-1,-5 0 1,-2-1-80,-2-1 1,-3 3 0,-3-1 0,-5-1 69,-5-1 1,-7-1 0,-3 0 11,-6 0 1,-10-1 0,-16-1 0,-6-2-72,-11-2 0,-3 1 0,-10-2 0,-6 0-200,-3 0 0,-9 2 0,2-1 0,2 1 380,3 0 1,3 2 0,9-3-1,6 2 24,8 2 1,7 1 0,11 1 0,6 0-663,6 0 0,7 1 0,8 1-20,6 1 1,11 4-1,10-3 1,6 0-161,9 0 0,0 3 1,9-3-1,0 0 42,1 0 0,3 3 0,-6-3 0,0 0 550,-2 0 0,2 3 0,-5-4 80,-1-1 1,-4 2 0,1-1 0,-3-1 0,-2-1 36,-3-1 1,-1 0 0,-5 2 0,-3 0 298,-3 1 1,-6 0 0,-3-3-66,-3 0 0,-6 0 1,-5 0-1,-7 0-266,-7 0 0,-11-3 1,-8-1-1,-7-1-249,-7 1 0,-9-3 0,0 1 0,-2 0 127,-2 0 0,3 4 0,-1-3 0,5 2 45,6 0 1,10 0 0,10 3 0,5 0-690,7 0 1,9 0 370,14 0 1,5 0-1,17 0 1,3 0-192,4 0 1,9 3 0,0 0-347,1-1 684,-5-1 1,3 3 0,-6-1-1,-4-1 20,-3-1 0,-1 2 1,0 0-1,-3-1 177,1-1 1,-4-1 0,0 0 0,-2 0 409,-4 0 0,-2 0 1,-4 0 220,0 0 0,-4 0-713,-8 0 1,-12-3 0,-9-1 0,-5 0-132,-7 0 0,-10-1 0,-7 3 0,-5-1-74,-6 1 1,-5-2 0,-2 0-1,-1-1 389,4 1 0,2 1 0,6 2 0,2-1 84,5-1 0,1-1 0,11 4 0,5 0 64,6 0 1,8 0-592,6 0 0,7 2 0,5 0 0,7 1-299,10-1 1,7 0 0,9 0-1,3 1 112,2-1 1,5 3-1,1-2 1,1-1 198,-3-1 0,-1 2 0,1 1 0,1 1 255,-2-1 1,5 2 0,-7-3 0,0 0 167,-2 2 1,0-4 0,-5 2-1,-1-2 44,-4-1 1,-3 0 0,-8 0 36,-2 0 1,-9 0 0,-6 0 56,-6 0 0,-16-1 0,-3-1 0,-8-1-398,-7 1 0,-9-3 0,-6 2 1,-4 1 170,-1 1 1,-7 0-1,4-1 1,0-1-30,4 1 0,2 0 1,4 2-1,7 0 162,7 0 0,6 0 0,10 0 0,4 0-484,4 0 0,6 0-238,5 0 1,9 0 0,5 0 0,8 0 11,9 0 0,7 0 0,6 0 0,6 0 182,2 0 1,1 0-1,-3 0 1,-2 0 271,1 0 0,-1 2 0,2 0 1,-3 1 222,-2-1 1,-1 0 0,0 0 0,0 1-89,0-1 0,-4 3 0,-3-2 1,-5-1 543,-4-1 0,-6 2-267,-3 0 1,-8 0-1,-6-3 1,-8 0-356,-9 0 0,-10 0 0,-8-1-89,-4-2 1,-4 2 0,-6-3 0,-3 1 0,0 0 124,-2 1 1,-3-3 0,5 2 0,1 1 108,5 1 0,1-2 1,8 0-1,5 1-68,6 0 1,5 2-611,6 0 1,9 0 175,10 0 0,11 0 0,15 0 0,5 0-67,3 0 0,5 4 0,2-1 0,3-1 176,0-1 1,-3 2 0,-2 1 0,-2 1 210,-2-1 0,1 2 0,-6-3 0,0 0 23,-1 2 1,2-4 0,-4 3 0,-4-1 119,-2 0 1,-6 1 0,-5-4-5,-2 0 1,-7 0 0,-4 0 0,-8 0 16,-6 0 0,-11-2 0,-11 0 0,-4-1-92,-4 1 1,-8-2-1,-4 1 1,-2-1 151,2 0 1,-3 3 0,6-2 0,6 2 36,7 1 1,7 0-1,7 0 1,5 0-611,4 0 0,10 0 290,10 0 0,12 0 0,14 0 0,5 0-560,6 0 0,5 0 1,3 0-1,2 0 268,0 0 1,-8 1 0,2 1 0,-4 1 365,-2-1 1,-4-1-1,-2-1 1,-3 0 173,0 0 0,-2 0 0,0 0 0,-2 0 97,2 0 0,-3 0 0,0 0 0,-1 0 23,-1 0 1,-2 0 0,-2 0 0,-3 0-5,-2 0 0,-3-1-168,-4-2 0,-6 2 0,-7-3 0,-6 1-130,-6 0 0,-5-1 0,-7 3 0,-2-1-204,-1-1 1,0 0 0,-4 3 0,-2-1 275,-1-2 0,2 2 1,-1-2-1,5 0 133,7 0 1,0 2-1,7-2-300,3 2 1,5 1 0,10 1-340,6 2 0,14-2 1,9 3-1,8 0-39,6-1 1,3 3-1,3-2 1,-1 1 195,-4-1 1,-2 0 0,-2-2 0,-2 1 178,-3-1 1,-4-1 0,-2 1 0,-1 0 300,-2 1 0,-1 0 0,-4-3 0,-2 0 777,-3 0 0,-4-1-473,-3-2 1,-2 2 0,-9-4 0,-5 2-301,-8 0 0,-7-1 0,-9 2 1,-5-2-347,-4-2 1,-8 3 0,-8-2 0,-6 0-2,-6-1 1,2 3 0,-1-2-1,4 0 180,6-1 0,2 4 1,12-1-1,7 2-288,8 1 219,7 0 0,20 0 1,10 0-1,14 0-772,9 0 0,13 0 1,5 1-1,2 1 298,-1 1 1,0 4-1,-2-4 1,-1 0 413,-4 1 1,-3 0-1,-3 3 1,-5-3 257,-3 0 1,-4-3 0,-5 3 0,-2 0 1540,-4-1-1286,-1 0 0,-15-3 1,-9 0-1,-9-1-235,-5-2 1,-10 1 0,-6-4-1,-4 1-86,-4 0 1,-7 3-1,1-3 1,-2 2 172,-2 0 1,6-1-1,-1 2 1,4-1 31,5 1 0,5 0 0,7 2-320,4 0 1,10 0-1,5 0 6,4 0 1,8 0 0,5 0-1,6 0-744,5 0 0,9 4 0,1-1 1,4-1 367,-1-1 0,5-1 1,-4 0-1,-1 1 278,0 2 1,0-2 0,-3 3 0,-2 0 134,-3-1 1,0 0-1,-4-3 1,-2 0 1292,0 0-859,-6 4 1,-3-3 0,-8 2 0,-7-2-306,-4-1 1,-6 0-1,-4-1 1,-5-1-29,-3-1 0,-7-3 0,4 2 0,-1-1-11,0 1 0,5 0 0,2 2 0,5-1-120,5 1 0,0 0 0,10 2-176,0 0 1,7 0 0,5 0-201,5 0 0,8 2 0,3 0 0,2 1-163,1-1 0,5 2 0,3-1 1,3 0 343,-3 2 0,4-4 0,-5 3 0,1-1 216,0 0 0,1 4 1,-1-4-1,0 0 17,-2 1 0,-4-3 1,1 2-1,-3-2 212,-3-1 1,-2 4 0,-5-1 123,1-1 1,-6-1-285,-4-1 1,-5-1 0,-8-1-1,-4-1 4,-4 1 1,-3 0-1,-5 2 1,1-1-276,-1-2 1,-2 2 0,-2-2 0,-1 2 251,-2 1 0,0 0 0,0 0 0,4 0 112,2 0 1,0 0 0,9 0 0,3 0 261,5 0-785,2 0 0,8 0 0,6 0 0,9 0-67,5 0 1,6 0 0,3 0 0,5 1 113,4 2 1,-3-2 0,1 2 0,-1-2 159,0-1 1,-1 0-1,-3 2 1,-3 0 114,-3 1 0,0 0 0,-2-3 0,-3 0 441,-2 0 1,-2 0-1,-4 0 407,1 0 0,-6 0-543,-4 0 0,-8-1 0,-8-1 0,-3-1-451,-3 1 0,-6 0 0,-6 1 0,-1-1-25,0-1 1,-5 0-1,6 2 1,-3-1 238,-1-1 1,2-1-1,4 3 1,7-1-34,4-1 1,3 0-220,2 3 1,8 0 0,11 0-213,5 0 0,12 0 1,2 0-1,5 0-30,1 0 0,0 0 0,-2 0 0,-1 0 114,2 0 0,-4 0 0,-2 0 0,-3 0 399,-2 0 1,-5 0 0,2 0 1633,-2 0-1236,-2 0 1,-11 0 0,-5 0-329,-6 0 1,-7-1 0,-5-1 0,-4-2 0,-3-1 83,-2 1 0,0 0 1,-1 2-1,0-1 2,1 1 0,2-3 1,3 2-1,2 1-101,1 1 1,7 1 0,7 0 10,1 0 1,7 0-443,4 0 0,8 0 0,9 0 0,3 0-348,2 0 0,4 0 0,-3 1 0,1 1 434,3 1 1,-3 0 0,0-1-1,-1 0 259,-1 1 0,-6 0 1,-1-3-1,-1 1 320,-2 2 1,-2-2 4,0 2 1,-6-2 0,-4-1 0,-5 0-120,-4 0 0,-8 0 0,-3 0 0,-3 0-242,-3 0 1,-5 0 0,-2 0-1,-1 0 26,-1 0 1,-2 0-1,0 0 1,2 0 108,3 0 0,4 0 0,2 0 0,5 0-158,4 0 1,3 0-516,5 0 1,5 4 0,5-1 0,8-1 302,9-1 0,7-1 1,6 1-1,3 1-177,0 1 1,3 0 0,-3-3 0,-1 2 155,-1 1 0,-2-2 0,-2 2 0,0-1 412,-3 1 1,-2-2 0,-4 2 0,0-2 158,0-1 0,-4 0 0,-2 0 1,-3 0 591,0 0 1,-6 0-578,-4 0 0,-5 0 0,-8 0 0,-3 0-314,-2 0 0,-8 0 0,-3-1 0,0-1-27,-1-1 1,-2 0 0,1 3 0,0 0-82,2 0 0,4 0 0,4 0 0,4 0-59,5 0-196,1 0 1,10 0 0,5 0 0,8 0 33,7 0 0,4 0 0,7 0 0,0 0 85,2 0 1,3 0 0,-5 0-1,0 0 162,0 0 0,-7 3 0,4 0 0,-2-1 240,-4-1 0,-1-1 0,-2 2 0,-1 0 509,-2 1 1,-6 0 0,0-3-312,0 0 1,-6 0 0,-4 0-132,-8 0 1,-5-3-1,-9 0 1,-2 1-409,-2 0 1,-6 2 0,-1 0 0,-1 0 106,0 0 1,2 0 0,-2 0-1,4 0 45,5 0 0,3 0 0,5 0 0,2 0-528,3 0 140,7 0 0,8 0 1,9 0-1,8 0 38,5 0 1,1 0 0,5 0-1,-1 0 102,0 0 1,1 2-1,-5 0 1,-1 1-9,-2-1 0,-2-1 0,-2-1 0,-1 0 1003,-1 0 0,-5 0 0,2 0 1225,-2 0-1715,-6 0 0,-6 0 1,-8 0-1,-4 0-281,-5 0 0,0 0 0,-7 0 1,-2 0-40,0 0 1,-5 0 0,-1 0 0,0 0 231,1 0 0,0-1 0,4-1 0,0-1-18,3 1 0,-1 0 0,6 2 0,3 0-75,3 0 1,1 0-454,3 0 1,6 0 34,4 0 0,6 0 0,6 0 0,4 0 110,2 0 0,5 0 0,4 0 0,2 0-72,3 0 0,0 0 1,-3 0-1,1 0 346,-2 0 1,2 0-1,-8 0 1,-1 2 202,-1 1 1,-1-2 0,-1 2-1,-2-2 374,-3-1 0,-3 1-117,0 2 1,-6-2-360,-4 2 1,-9-1 0,-6-2 0,-3 0-191,-1 0 0,0 0 0,0 0 0,0 0 149,0 0 0,0 0 0,0 0 1,1 0 40,2 0 0,2 0-29,5 0 1,4 0-210,5 0 0,9 0 0,7 0 0,2 0-309,1 0 0,5-4 0,3 1 0,4 1 163,0 1 0,1 1 0,1 0 0,0 0 79,0 0 0,-1 0 0,-1 0 0,1 0 262,-2 0 1,0 0 0,-2 0-1,1 0 69,-1 0 1,-2 0 0,-2 0-1,-1 0 119,-2 0 0,-2 0 0,-3 0 412,-3 0 0,-4-1-474,-2-2 1,-8 1 0,-9-4 0,-6 2-257,-5 2 0,-1-2 0,-5 1 0,-3-1 73,0 0 1,-1 3 0,1-3 0,4 1-363,1 0 1,8-1 0,5 3-67,5-2 0,4 2 0,10-2-110,5 2 0,10 2 0,4 1 0,5 1 136,3-1 1,0 3 0,1-1 0,0 0 142,-1 0 0,-2 3 1,-3-4-1,-1 0 199,1 1 1,-2-3 0,0 2-1,-4-2 160,-3-1 1,0 0-1,-7 0 1,-2 0 82,0 0 1,-7-1-1,-4-2-138,-5-3 1,-12-1-1,-6-1 1,-7 2-147,-5-2 0,-9-3 0,-6-2 1,-3 2 192,-6 0 1,-7 0 0,-4 0 0,-3-2 189,-1 1 1,-10-1 0,11 1-1,1 3 180,3 1 1,11 3-1,5-2 1,7 1-268,8 2 0,10 1 0,9 3 1,5 0-570,3 0 0,7 0 1,5 0-1,9 0-201,8 0 1,10 1 0,11 1 0,7 1 95,3-1 0,9 3 1,1-1-1,0 1 323,-1 2 1,4 1-1,-5-1 1,1 0 46,0 0 0,-5-2 1,-2 1-1,-4-1 159,-2 0 1,-3-3 0,-5 1-1,-2-2 315,-4-1 1,-6-3 0,-6-1-1,-7-1-101,-4-3 0,-7-1 1,-12-4-1,-12-2-465,-12 1 0,-16-4 0,-11 2 128,-9-2 0,-7 2 0,-10 1 0,-5 2 0,-6 1 148,47 6 1,0 1 0,1 2 0,0 0 0,0 0 0,-1 0 0,-45-4 433,9 2 0,2 1 0,14 4 0,7 0-263,13 0 1,10 1 0,18 1-1,5 2-365,5 2 0,10 0 0,8 3 0,13 1-377,13-1 0,11-2 0,15-2 0,8 0-589,6 1 0,5-3 0,2 3 1,-2 1 933,0 2 0,-6-3 0,-4 1 0,-6-1 305,-3-1 1,-2 0-1,-6-2 195,-1 0-263,-8 0 1,1-3 0,-9-1 0,-3-1 324,-5-1 0,-7-5 1,-5 2-1,-4-3-229,-7 0 0,-10-1 1,-11 1-1,-11-1-355,-11 1 0,-15-4 0,-11 1 1,-5 0 58,-6 1 0,-1 3 1,-5 0-1,-1 2 328,0-1 1,-2 1 0,8 1-1,2 1 330,6 2 1,8 0-1,16 0 1,10-2-937,11 2 1,9 2 0,13 4 327,6 2 313,15-2-744,18 5 1,18-7-504,6 4 1,13-1-1,2 3-166,4-2 985,-1 0 0,4 1 0,-6-2 0,-6 0 217,-5 1 0,-3-4 0,-9 2 0,-1-1 107,-4 0 0,-3 0 1,-7-4-1,-6-1 149,-6-1 1,-5-4-1,-9 0 1,-4-1-63,-5-2 0,-15 0 0,-13-2 0,-12-1-314,-9 2 0,-11 0 0,-9 1 0,-5-1 91,-6 2 0,-5-3 0,-2 7 0,-1-2 94,4 1 0,-1 4 0,7-1 0,6 2-87,11 1 0,10 0 0,18 1 0,5 1 727,8 1-310,5 5-1835,10-3 715,9 4 469,2-3 1,22 2 0,5-3 0,11 1-174,9-3 0,14 1 0,7 0 0,6 0 76,3 1 0,-4 2 0,-2-1 1,-4 2 314,-2-2 1,-6 1 0,-4-3-1,-5-2 273,-6-1 1,0-1 0,-10 0 0,-4 0 73,-7 0 0,-5 0 1,-10-1-25,-4-2 0,-11 0 0,-13-3 0,-10 0-424,-9 1 0,-13-3 0,-7 4 0,-7 0 17,-6-1 1,-2 2-1,-11 3 1,0 0 182,0 0 0,-10 0 1,7 0-1,0 0 207,4 0 0,7 1 0,15 1 0,7 3-213,9 0 1,10-2-1,9 2 1,5 1-521,7-1 1,4-2 0,7 2 0,5 1-9,9-1 1,11-2 0,12 2 0,7 0-113,10-3 1,4-1-1,15-1 1,1 0 332,-1 0 1,5 3 0,-11 0-1,2 0 254,-2 2 0,-3-4 0,-5 2 0,-5-2 35,-3-1 1,-3 0-1,-6 0 1,-5 0 290,-6 0 1,-7 0 0,-10-1-49,-3-2 1,-12-2-1,-9-2 1,-11 1-343,-11-2 0,-14 1 1,-15-1-1,-8 2-69,-8-1 1,-15 1-1,-5 1 1,45 3 0,-1-1-28,-2 0 0,0 1 0,-7 0 0,0 2 1,3-2-1,1 0 0,0 2 0,2-1 461,0 1 0,1 0 0,-42 0 0,15 0 0,13 0-75,14 0 0,14 1 1,12 1-1,8 3-176,8 0 1,11-2-1,11 2 1,8 1-1125,8-1 1,18-3 0,11 2 0,7-1 324,8 1 1,3 2 0,4-2-1,0 0 430,-2 1 1,4 2-1,-12-2 1,-1 2 282,-3-1 0,-3-4 0,-4 2 0,-5 0 182,-6-1 0,-8 0 1,-7-3 205,-5 0 1,-8-1 0,-9-2-1,-10-3-93,-11 1 1,-17-3 0,-19 1 0,-11 0-281,-9 1 1,-9-3 0,-9 4-60,-8 0 1,-4-1 0,48 5 0,-1 0-1,0 0 1,1-1 281,-50 0 0,6 1 0,3 1 0,10 0 0,16 0 73,11 0 0,14 3 0,14 1-575,10 1 0,15 2 0,11 1 1,14-1 423,12-4 1,17 1-1,9-1 1,5 0-1071,5 2 1,1-3 0,-1 3 0,-4 0 27,-7 1 1,5-3-1,-8 2 1,-3-1 1004,-5-2 0,-1-1 1,-8-1-1,-3 0 57,-5 0 0,-6-1 0,-9-2 11,-2-3 1,-8-2-1,-14 1 1,-12 1-172,-11-2 1,-20 0-1,-11-2 1,-12 2-81,-10 2 0,-10-2 1,-5 5-1,46 2 1,-1 0 65,1 0 0,-1 1 0,-5 0 1,1 0-1,-43 0 0,4 0 490,5 0 0,6 0 1,15 1-1,12 1-128,11 1 0,15 3 0,14-1-913,9 0 1,22-3 0,19 1 0,12-2 15,11-1 1,17 0-1,9 0 1,3 0-357,-2 0 0,-2 0 1,-6 0 574,-3 0 229,-5 0 0,-4 4 0,-7-1 160,-6-1 0,-3-1 0,-6-1 0,-6 0 0,-5 0 13,-7 0 0,-8-4 0,-5-3 0,-7-1-68,-5-2 1,-13 1 0,-12-1 0,-10 2-77,-9 2 1,-9-3-1,-7 4 1,-3 0 259,-2 1 1,-5 2-1,2 0 1,2-1 275,0 1 1,4 1-1,2 1 1,7 0 30,6 0 0,4 3 0,12 0 0,5 0-296,8 2 1,6-3-645,8 4 0,15-1 1,11 2-799,8-4 888,10-2 1,13-1-1,6 0 1,2 0 17,2 0 0,-3 0 0,3 0 0,-4 0 310,-4 0 0,-2 0 0,-7 0 0,-2 0 199,-3 0 1,-7 0 0,-4 0 0,-8 0-27,-6 0 0,-6-1 0,-5-1-281,-6-2 0,-14-2 1,-8 3-1,-9 1-68,-6 1 1,-5-2-1,-6-1 1,-1 2 104,-4 1 0,-4 4 0,-2 2 0,-4-1-39,2 0 0,-2 4 1,7-3 1820,3 0-1314,8 4 0,7-7 0,10 3 0,6 0-180,8 0 0,7-1 0,9 2-726,6 1 0,11-2 0,13-2 0,5-2 202,7-1 0,9-1 1,7-1-1,2-3-105,3 0 0,-8 3 1,-1-1-1,-5 2 380,-7 1 1,-1 0-1,-8 0 1,-2 0 475,-4 0 1,-6-1-143,-4-2 0,-11 0 0,-6-2 1,-13 1-164,-9 2 0,-11 0 1,-5 0-1,-5-2 97,-2 2 1,-5 1-1,-4 1 1,0 0 74,-1 0 1,5 1-1,4 1 1,5 2 33,7-2 0,3 2 1,8 0-1,5 0-465,5 1 0,4-1-210,4-1 1,3 1-1,6 3 1,4-4-212,5-2 1,3-1 0,5 0-1,2 0 67,3 0 0,3 0 1,0-1-1,1-1 169,-1-1 1,-3-4 0,-2 4 0,-1 1 204,0 1 1,-1-2 0,-4-1-1,-2 1 105,-1-1 0,-3 2 100,-4-4 1,-4 2 0,-7-1-2,-6 1 0,0 1 0,-6 3 1,-2 0-56,-3 0 0,1 0 0,-4 0 0,1 0 100,-2 0 1,-3 0 0,0 0 0,-1 0 133,1 0 1,-1 4-1,0 1 1,-1 2-132,2-1 0,-5 0 0,7 3 1,0-2-79,2 0 1,6-2-1,5 2-363,3 0 0,4-4 0,4 2 0,4-1-172,5-2 1,7-1-1,5-1 1,5-1 11,3-2 0,2 1 1,0-4-1,1-1 160,-2 2 0,2-3 0,-8 2 0,-1 0 225,-1 0 0,-5 2 1,-2-1-1,-3 0 114,0 0 1,-5-2 72,-2-2 0,-6 2 0,-4 2 1,-4 1-68,-1 2 1,-9 1 0,2 1 0,-2 0 71,-2 0 0,2 1 0,-4 1 1,-1 2 114,2 1 1,-2-1 0,2 2 0,1 0-5,0 0 0,2 2 0,5-3 1,3 2-182,3-1-1,1-3 1,2 2 0,2 1-230,0-1 1,3-3 0,5 1-124,4-2 1,5-1 0,4 0 0,2-1-16,1-2 1,1 1 0,1-4 0,2-2 12,-2 0 1,1 1 0,-2 2-1,-3 0 123,-2 0 0,-4 1 1,-3-1-1,-3 0 124,-1 0 0,-1 1 1,-4-1 97,-2 1 1,-2-2 0,-5 2 0,1 1-29,-1-1 1,-2 3 0,-2-2 0,-1 2 286,-2 1 1,-1 0 0,0 0-1,1 0-66,2 0 1,-1 3-1,-2 1 1,1 0-78,1 1 0,1 2 0,-2-1 0,3 3-95,0 0 1,2-2 0,5-2 0,2 0-304,0 0 0,2-1-35,3 2 0,5-4 1,4 1-343,3-2 462,4-1 1,-1-1 0,4-1-1,0-2-47,0-1 1,3-1 0,1-1 0,-3 2-164,-3 0 1,-4-1 0,-3 2 235,-1-1 0,-3-2 155,-3-2 1,-3 4 0,-3 1-1,-5 3 65,-3 1 1,-1 0-1,-4 0 1,0 0-16,1 0 1,-2 1 0,2 1 0,-1 3 134,0 0 1,3 0 0,-2 3 0,-1-2-87,1 1 0,1-1 0,5 0 1,-1 1-180,1 2 0,3-3 1,2-1-9,0 0 0,4 1-192,0-3 0,7 0 0,6-3 0,0 0 4,0 0 1,-1-3 0,4-1 0,0-1-1,-1-3 0,1 3 0,-3 0 0,0-1 54,0 1 0,-5 0 0,1-3 33,0 2 0,-5 3 166,-1-3 0,-3 2 0,-3-1 0,-3 1 28,-3 2 0,-1 1 0,-2 2 1,-2 1 28,0 1 0,-1 1 0,-2-2 0,1 3 103,-1 0 0,2-2 1,1 2-1,0 1-12,2-1 1,2-2 0,0 2 0,2 1-112,1-1 0,3-2-142,4 4 1,1-5 0,2 1 0,4-2-284,1-1 1,6 0 0,1 0 0,1-1 96,-1-2 1,-2-2-1,2-2 1,-1 2 178,-3 0 0,0-1 0,-3 2 41,-1-1 1,-3 1 69,-4-2 0,-1 4 0,-2-1 1,-4 2 53,-1 1 0,-3 0 0,0 0 0,-3 0 3,-1 0 1,3 0 0,0 1-1,1 1-46,2 1 0,2 0-195,1-3-110,4 0 0,2-3 1,5-1-1,2 0-143,-1-1 0,-3-2 61,3 1 328,-4-3 1,2 4 11,-8 2 1,-1 2 0,-4 2 121,-1 2 1,1-1-1,-1 3 1,1 1 210,-1-1 1,1 0-1,-1 3-134,1-2 0,-1-1 1,2 3-21,1-2 0,0-3-196,4 3 0,1-3-11,5 0 1,2-2-1,5-1 1,0 0-194,3 0 1,-3-3 0,3-2-1,-1 0-23,0-2 1,-1 1 0,2 1-1,-4 0-164,-3 0 0,3-2 246,-3-2 0,-2-1 0,-1 2 374,-6 2 0,-2 1 0,-5 5 0,-3 0 1,2 0-1,-1 0 1,1 0 125,2 0 0,-4 3 0,0 2-70,2 0 1,0 0 0,2 3-139,-1-2 0,4-1 0,1 3-315,0-2 0,3-1 0,5 2 165,4-4 1,1-2 0,2-1 0,-1 0-255,1 0 0,2 0 1,1 0-1,-1-1 111,-2-2 1,3-2 0,-2-2 0,-1 2 58,-3 0 0,-3-1 1,1 2 126,-1-1 0,-1 1 309,-3-2 1,-4 4 0,-3-1-204,-5 2 1,1 1 0,-1 0 0,1 1 40,2 2 0,-1-1 0,1 4 0,-1 1-8,1-2 1,-1 4 0,2-3-1,0 1-201,2 0 1,4 1-1,-1-2 51,2 3 0,2-4 0,2-2-338,3-2 1,4-1 0,1 0 0,3 0-8,1 0 1,-3-3 0,3-1-1,-1-1 147,-2-3 0,-2 3 1,0 0-1,-2-1 146,-2 1 0,0 3 1,-4-2 53,1 0 1,-1 3 0,-5-3 0,-3 3 133,-3 1 0,0 0 0,-1 0 0,1 1 71,-1 3 1,1-3 0,-1 3 0,2 0-87,1 2 1,-1 0-1,2 0-83,-3 1 1,4-1-1,2 0-336,2 1 1,1-1-41,0 0 0,4-4 252,2 1 0,3-2 0,0-1-30,1 0 1,-1 0-1,1-1 1,-1-1-50,1-1 1,-1-1-1,1 2 1,-1-1-20,1 0 1,-4-1 0,0 1 109,2 1 59,-4-3 1,-1 4 0,-6-3 107,-3 3 0,-3 1 0,-1 0 1,-2 1 22,-1 3 0,1-2 1,2 3-1,1 0 38,-1 1 1,1-3 0,-1 3-1,1 0-56,-1 0 1,4 1 0,1-3-62,0 2 1,2-3-96,3 3 1,4-1 0,3 2-36,1-4 0,2-2 0,-1-1 0,2 0-64,1 0 0,-1 0 1,3-1-1,-2-1-22,1-1 0,1-4 0,-3 4 1,2 0 25,-1-1 0,-2 3 0,0-4 54,-1 1 1,-2 2 55,-1-4 1,-5 4-1,-1-2 1,-5 3 120,-4 1 1,-1 0 0,-2 0-1,-1 0 33,2 0 0,-1 0 0,1 1 0,-2 2 111,1 0 0,2 1 0,0-2 0,2 2 71,1 2 0,-1-3-44,2 3-302,1 0 0,2 3 0,6-3 0,4-3-61,1-2 1,3-1 0,0 0 0,3 0 65,1 0 0,0 0 0,2-1 0,-3-1-206,0-1 0,3-1 1,-2 2-1,0-1 154,-3 0 1,-2 1 0,-3 0 102,-1-1 1,-5 0 0,-1 3 57,-5 0 0,-4 0 0,-3 0 0,-2 0-5,0 0 0,-1 0 0,-2 0 0,2 1 100,1 2 0,-1-1 0,2 3 1,1 0-10,2-3 1,0 2 0,2 0-125,1 2 1,3-3-13,4 3 1,1-4 0,2 1-210,4-2 1,1-1 0,2 0 0,0 0-7,3 0 1,-3 0 0,3-1 0,-1-1-28,0-1 1,-1-3 0,2 1 0,-3 1-111,0 0 1,-1-3 148,1 0 1,-2-1 152,-1-2 0,-4 2 0,-6 2 36,-4 2 1,-4 0-1,-2 1 1,0 1-2,0 1 1,2 1-1,-3 0 1,2 1 143,-1 2 0,0-2 0,4 3 1,-1 0 180,1-1 0,-1 3 0,1-2 1,-1 0-83,1 1 1,-1 1 0,2-2-1,0 0-10,2 1 1,4-1-409,-1-1 1,3-2-1,3 2 7,3-2 1,4-1 0,1-1 0,2-1-114,-1-1 1,1-3 0,0 1 0,-1 1 114,-2 0 0,0-2 1,-1 1 112,1 0 1,-2 2 0,-2-3 180,-2-2 0,-4 4 0,-2 0 69,-2 0 0,-3 3 0,1-3 0,-3 3-79,0 1 1,-1 0 0,0 1 0,-2 2-36,-1 0 1,0 1 0,1-1-1,-1 2-40,2 1 0,0 1 0,2-3 1,-1 0-8,1 1 0,2 1 0,2-2-38,1 2 0,2-4-134,5 1 1,2-2 0,5-1 0,-1 0-64,1 0 1,-1-1-1,1-1 1,-1-1-18,1 0 1,2-1 0,1 0 92,-1-1 1,-3 2 0,-1-3 35,-2 2 1,-4 0 139,1 1 0,-6 2 0,-4-3 0,-4 3-37,-2 1 0,0 0 0,1 0 0,-2 0-15,-1 0 0,4 0 0,-2 0 0,3 0 131,0 0 1,2 1 0,0 2 30,2 0 1,3 0 0,-2-2-118,0 2 0,3-2 0,4 3 2,1 1 1,5-4 0,-2 2 0,4-2-195,2-1 0,-1 0 0,2 0 1,-2 0-18,2 0 0,-3-1 0,3-1 1,-2-1 59,-2 0 0,1 2 0,-2 0 0,0-1-142,-2-1 377,-4 0 1,1 3 247,-6 0 1,-2 4 0,-5 1-125,1 1 0,-1-1 0,1-3 0,-1 2 76,1 2 1,2-3-133,1 3 0,4-3-342,-1 4 1,3-5-1,3 1-12,3-2 1,3-1 0,1 0 0,2-1-88,1-2 0,0 2 1,-1-4-1,2 2 84,0 0 0,-1 0 1,2 2-1,-1-1 64,-3-1 1,0-1 0,-2 4 129,1 0 0,-6 0 36,-4 0 1,-4 0 0,-7 0 0,0 1-36,-2 3 0,-4-3 0,2 3 0,-1-1 48,1 0 0,2 4 0,-2-3 1,1 0 63,3 0 1,0 0-1,2-1-105,-1 0 1,5 1-121,2-1 1,7-2 0,4 2 34,4-2 1,4-1-1,-2 0 1,0 0-76,3 0 1,1 0 0,1 0 0,0 0-38,0 0 0,-3 0 0,0-1 0,0-1 82,-1-1 1,1 0 0,-2 2 0,0-1 150,0-1 0,-5-2 0,-3 3 143,2-1 1,-5-3-1,-3 3 1,-5 0 1,-5 2 0,-2 1-1,-3 0-143,0 0 1,-6 0 0,2 0 0,0 1-59,2 3 1,-1-2 0,3 3 0,-1-1 136,1-2 1,3 3 0,-1-1-65,3 1 1,1-2-137,3 4 0,3-4 0,6 2 48,3-1 0,3-1 0,0-3 0,1 0-59,-1 0 0,2 0 1,0 0-1,3 0-42,1 0 1,1 0 0,3 0-1,0 0-89,0 0 1,0-1 0,1-1 0,1-1 89,1 1 0,3-2 1,-2 0-1,-1-1 25,1 1 0,-3-2 1,2 3-1,-2-1 28,-1 0 1,-4 3-1,-2-3 105,-3 0 1,-4 2 0,-4-4-72,-4 2 0,-8 1 0,-6 3 0,-2 0-137,-1 0 0,-3 3 0,-1 0 0,0 0 0,0 2 0,-4-1 0,2 3 0,-2-2 203,2 0 0,2 1 0,4-2 0,1 1-38,2-1 0,2 0 123,5-1 1,5-1-1,5 4 1,7-2-182,7-2 1,7-1-1,3-2 1,4-1-53,3-1 0,3-2 1,6 3-1,-2-2 13,1-1 0,3 3 1,-1-2-1,-1 2 55,-1-1 0,2 2 0,-6-2 1,0 2 15,1 1 1,-6 0-1,-1-1 164,-4-2-104,-9 2 0,5-7 1,-7 4 4,0-1 1,-6 2-1,-7-3 132,-4 2 1,-7 1 0,-8 3 0,-5 0-363,-7 0 0,-3 0 0,-8 1 1,-1 1 5,-3 1 0,-4 4 0,-1-4 1,-2 0 117,1 1 0,3-3 0,3 3 0,3 0 212,6-1 0,3 0 1,7-2-1,3 1 1202,5 1-1511,4 0 0,9-3 0,5 0-381,7 0 414,6 0 1,9 0 0,2 0 0,4 0-82,3 0 0,1 0 1,6 0-1,0 0-191,0 0 197,9 0 323,-12 0-275,15 0-327,-8 0 328,5 0 183,-1 0 63,1 0-232,3 0 54,-2 0 99,3 0-91,-5 0-21,1 0 331,3 0-9,-6 0-241,1 0-40,-8-4 302,0 3 15,-4-3-257,-1 4-36,-9-4 1,-5 3 111,-6-3-146,-7 3 1,-3-2 0,-7 0 139,-5 1-301,-9 1 1,-11 1-1,-6 0 1,-4 0 92,-5 0 0,-2 0 0,-9 0 232,-3 0-195,6 4-682,-17-3 1795,18 3-518,-13 1-267,15-4 46,-2 3-300,11 0 114,3-3-90,17 3 404,2-4-453,9 5 1,6-4-1,7 2 1,11-2-1,10-1-386,9 0 1,9 0 0,11 0-1,3 0-3,3 0 0,2 1 0,2 1 0,-3 1 417,-3-1 0,1 0 0,-6 1 0,0 0 130,-2-1 0,-1-1 1,-2-1-1,-4 0 139,0 0 1,-6-1 0,1-1-1,-5-2 2,-5-2 1,0 1 0,-10-1 0,-5 1 211,-2 1 0,-9 3 0,-7-3 0,-12 1-365,-10 0 1,-13-1-1,-13 4 1,-9 0-223,-7 0 1,-15 1 0,-5 2-1,-6 1-6,0 1 0,-1 0 0,10 3 0,13-3-20,10-1 0,19 3 0,12-4 0,11 0-30,10 1 1,11-3 0,12 3 0,10 0-648,9-1 1,9 0 0,9-3 0,5 1 450,4 2 0,-4-2 0,3 2 0,-1-1 293,-1 2 0,5-3 1,-7 3-1,3-1 88,-1 0 1,-4 0-1,0-3 1,-2 0 478,-4 0 0,-4-1 1,2-2-1,-2-2-65,-2 0 0,-5-4 0,-5 4 1,-4-1 143,-7-1 0,-4 4 0,-7-3-424,-2-2 0,-11 3 0,-12 0 0,-10 1-326,-10 1 0,-11 2 0,-9 1 1,-5 0 1,-4 0 1,-11 0-1,-2 0 1,-1 0 189,-1 0 0,9 0 1,2 1-1,10 2 356,8 0 0,11 1 0,12-2 1,7 1-456,5-1 0,10 4-154,10 0 0,11-2 0,13-1 0,7-2-13,7-1 1,10 0 0,6 0 0,5 0-55,4 0 1,7 4-1,-2 0 1,-2 0 186,-3 0 0,-4 0 0,1-1 0,-4 0 113,-4-1 1,-1-1-1,-6-1 1,-5 0 88,-3 0 0,-6 0 0,-3 0 1,-6 0 95,-6 0 0,-4 0 444,-6 0 1,-9-1 0,-8-1 0,-12-1-467,-11 0 1,-13 2 0,-9 0 0,-8-1-303,-9-1 1,-6 0 0,-6 3 0,-6 0 181,-2 0 1,1 0 0,7 0 0,6 0 145,8 0 1,13 3-1,19 0 1,7 0-508,9 2 1,7-3 0,11 3 22,9-1 1,10 0 0,13-1-1,7 0 5,6-1 1,12 0 0,3 0 0,2 1-77,1-1 0,-6 3 0,3-2 0,-4 0 272,-3 1 1,0-3-1,-5 2 1,-1-2 133,-4-1 1,0 0 0,-2 0-1,-3 0 359,-2 0 1,-7 0-1,-5-1 1,-6-1 252,-3-1 0,-6 0 0,-2 2-146,-4-2 1,-8 2 0,-11-3 0,-6 3-497,-8 1 0,-9 0 1,-7 0-1,-8 0 164,-7 0 0,-2 0 1,-3 0-1,1 0-276,0 0 1,2 0 0,11 0 0,9 1 19,7 3 1,7-3-1,9 2 1,6-1-407,4 1 0,9-1 0,5 4 64,7-2 0,11-1 0,3-3 0,7 0 40,4 0 1,0 0 0,1 0-1,1 0 64,1 0 1,-3 3-1,-3 0 1,-2-1 296,-4-1 0,2 3 1,-6-1-1,-2-1-45,-2-1 0,-6 2 663,2 0 0,-9 0 1,-7-3-238,-9 0 1,-9 0 0,-5 0-1,-5 0-469,-4 0 0,-6 0 0,-3 0 0,-1 0-102,4 0 0,1 0 0,8 0 0,4 0 26,5 0 1,2-1 0,8-1-489,1-1 0,7 0 225,5 3 0,5 0 1,8 0-1,3 0 240,2 0 1,4 0-1,1 0 1,1 0 95,3 0 1,-3 0 0,2 0 0,-1 0 175,-1 0 1,4 0 0,-3 0 0,1 0 291,0 0 1,0 0 0,-4 0 0,-1 0 55,-1 0 0,-5 0 1,-2 0-1,-3 0 242,0 0 0,-5-1-284,-2-2 0,-6 2 0,-4-2 1,-5 1-593,-4 2 0,-6 0 1,-4 0-1,-4 0 69,-1 0 0,-4 0 1,2 0-1,1 0-32,3 0 1,-4 0 0,8 0 0,1 0-66,3 0 1,7 0 0,1 0-639,2 0 303,6 0 428,5 0 1,10 0 0,5 0 0,4 0-23,4 0 0,4 0 0,5 2 1,-2 0-37,0 1 0,-3 0 0,0-3 0,-3 1 328,-1 2 1,-1-2 0,-4 2 0,-1 0 338,-1 0 0,-4-2 0,0 2 1575,-1-2-1513,-6 3 1,-9-3 0,-9 2 0,-5-2-256,-4-1 0,-3 4 0,-6-1 0,-1-1-207,-2-1 0,-1-1 0,-2 0 0,3 0-177,6 0 0,0 0 0,7 0 1,3 0-212,4 0 0,7 3-252,1 0 0,9 0 1,3-3-1,8 0 103,4 0 1,5 0-1,2 0 1,3 0 233,0 0 1,0 2 0,-2 0 0,-1 1 113,-2-1 1,-2-1 0,-4-1 0,-2 0 333,-2 0 0,0 0 1,-4 0 1025,1 0 1,-6 0-819,-4 0 1,-4 0 0,-7 0 0,-2 0-242,-6 0 0,-5 0 0,-5 0 0,-3 0-224,-3 0 0,2 0 1,-1 0-1,1 0-92,2 0 1,3 0-1,3 0 1,3 0 9,5 0 1,4 0 0,3 0-172,1 0 1,5 0-1,5-1-204,7-2 0,7 2 1,7-2-1,3 1 202,3 2 0,3 0 0,1 0 0,-1 0 232,-2 0 1,0 0-1,-2 0 1,0 0-86,-2 0 1,-4 4-1,1-1 1,-2-1 667,-1-1 0,-3-1 0,-1 0 646,-1 0 1,-2 0-341,-2 0 1,-6 0 0,-4 0-570,-5 0 1,-8 0 0,-3 0 0,-3 0-324,-3 0 0,-2 0 1,-6 0-1,0 0-251,-2 0 0,-8 0 1,0 0-1,-1 0 164,3 0 0,1-3 1,6 0-1,4 1-28,3 0 0,8 2 0,4 0-270,1 0 1,7 0 72,4 0 0,8 0 0,8 0 1,3 0 90,3 0 0,0 0 1,3 0-1,0 0 259,0 0 0,1 0 0,-4 0 0,-1 0 86,-1 0 1,-2 0-1,-2 0 1470,-3 0-1015,-3 0 1,-9 0 0,-5-1-1,-5-1-273,-4-1 1,-8 0 0,-1 3 0,-5 0-397,-1 0 0,-4-3 1,-1 0-1,1 1-50,-1 0 1,-3 1-1,1-1-282,-2-1 457,3 0 1,-1 3-1,3 0 1,1 0-73,2 0 1,4 0 0,4 0-1,4 0-552,5 0 324,1 0 0,8 0 1,6 0-1,9 0-24,5 0 1,6-3-1,2 0 1,2 1 107,-2 0 0,2 2 0,-1 0 0,0 0 310,-1 0 1,3 0 0,-4 0 0,1 0 445,-3 0 0,-2 2 0,-1 0 0,-1 1 368,-2-1 0,-3-1-373,-3-1 1,-6 0 0,-5 0-322,-7 0 0,-7 0 0,-7 0 0,-4 0-407,-1 0 0,-6 0 1,-2 0-1,-2-1 91,-1-2 1,-3 2 0,0-2 0,0 0-131,-2 0 1,4 2-1,-2-2 1,2 2 233,1 1 0,3-1 0,2-1 0,3-1 29,2 1 0,7 0 0,2 2 0,5 0-586,4 0 352,5 0 1,6 0 0,8 0-1,6 0 104,3 0 0,2 0 1,2 0-1,4 0 101,1 0 0,3 0 1,0 0-1,3 0 146,1 0 0,1 2 0,3 0 1,-1 1 78,-3-1 0,3-1 0,-3-1 1,-1 0-40,-5 0 0,-3 0 1,-7 0-1,-2 0-191,-4 0-18,-1 0 1,-14-3-1,-7 0 1,-7-1-11,-5 0 0,-3 2 0,-7-3 0,-3 1 37,-2 2 0,-1-3 0,0 2 0,0 0 48,0-1 1,-3 3 0,0-3 0,1 3 144,0 1 0,0-1 0,1-1 0,3-1 155,3 1-238,1 1-307,8 1 10,5 0 151,5 0 0,8 0-218,-1 0 0,10 0 0,4 0 0,8 0-116,6 0 1,4 0-1,6 0 1,1 0 184,2 0 1,-2 0 0,2 0-1,-2 0-220,-1 0 159,-1 0 54,-2 4 1,1-3 636,-5 3 0,-2-4 0,-6 0 0,-3 0 215,-3 0 1,-6 0-417,-4 0 0,-8-3 0,-10-1 1,-5 0-155,-6 0 1,-3-1-1,0 3 1,-4-1-180,-1 1 1,-6-2 0,5 1 0,-3 0 157,-1 2 529,3 1-258,-3 0 0,4 0-233,0 0-19,8 0 8,-1 0-6,11 0 175,1 0-576,5 0 216,9 0 1,1 0-185,8 0 273,1 0 1,10 0-228,4 0 0,7 0 0,7 0 0,1 0-37,1 0 1,1 0 0,0 0-1,-1 0 396,1 0-17,-3 0-269,-1 0 386,-3 0-1,-5 0-317,0 0 329,-10 0 1,0 0-185,-4 0-65,-5 0 684,-1 0-691,-12 0 1,-4-1 0,-11-1 0,-5-1 35,-2 1 1,-6 1 0,1 1 0,-1 0 83,1 0 0,-1 0 0,5 0 38,0 0 534,-3 0-300,9 4 28,-7-3-309,12 3 305,-3-4-26,8 5-184,1-4-36,9 3-232,-3-4 1,7 1-1,-2 1 1,6 1 153,3-1 0,3-1 0,4-1 1,4 0-511,4 0 0,0 0 0,6 0 1,0 0 182,0 0 1,4 0-1,-6 0 1,2 0 264,-2 0 1,2 0 0,-6 0 115,-3 0-242,1 0 347,-9 0-302,4 0 178,-9 0 1,-2 0-1,-7 0-144,-5 0 0,-9 0 0,-8 1 0,0 2 60,1 0 1,-3 0 0,4-3-1,-1 0 27,-1 0 1,5 0 0,0 0 0,3 0-60,2 0 0,5 0 376,-2 0-324,7 4-517,1-3 402,5 3 0,5-4 1,2 0-1,5 0-78,3 0 1,3 0 0,2 0-1,2 0 39,0 0 0,0 0 0,-3 0 0,0 0-215,0 0 580,0 0-145,-4 0 1,2 0-245,-5 0 122,-3 0-49,-1 0 343,-7 0 1,2 0 0,-7 0 0,-5 0-197,-6 0 1,-6 0 0,-2 0-1,-2 0-133,-1 0 1,-1 4-1,1-1 1,2-1 149,1-1 1,0-1 0,5 0 0,3 0 284,2 0 1,2 0-373,2 0 1,5 0 0,4 0-88,5 0 0,6 3 0,3 0 0,1-1 28,2-1 0,1-1 0,1 0 0,0 0 14,0 0 1,0 0 0,1 0-1,1 0 33,1 0 0,1 0 0,-1 0 468,0 0-193,4 0 0,-2 0-222,1 0 406,-2 0-153,0 0-15,-3 0-141,4 0-54,-5 0 140,0 0-123,0 0 283,0 0 1,-1 0 330,-3 0-711,-1 0 0,-11 0 0,-6 0-160,-9 0 0,-5 0 0,-5 0 1,-1 0-133,-1 0 0,2 0 0,-3 0 0,1 0 156,0 0 1,2 2 0,-3 0-70,2 1 650,5 0-243,0-3-25,8 0 4,-4 0-86,4 0 1,4 0 117,0 0-414,4 0 1,6 0 32,9 0 1,3 0 0,3 0 0,1 0 47,3 0 0,0 0 0,3 0 0,0 0 46,0 0 1,0 0-1,2 0 15,0 0-57,-5 0 543,8 0-229,-6 4 1,3-3-190,1 3 283,-1-4 57,-4 0-343,4 5 684,-8-4-316,3 3-156,-4-4 1,-4 0-18,-2 0 0,-3 0-52,0 0-93,-5 0 1,-2 0-1,-7 0 261,-6 0-293,-3 0 1,-7 0 0,-3 0-1,-1 0-460,0 0 1,-5 0 0,2 0-1,-4 0 167,1 0 1,1 0 0,3 0 652,0 0-249,1 0 163,1 0 0,5 0-322,1 0 22,11 0-17,-5 0 0,11 0 178,-8 0-272,8 0 1,4 0 0,8 0-71,3 0 1,3 0 0,5 0 0,3 0-68,3 0 1,0 0 0,2 0 194,1 0-33,3 0-40,0 4-5,3-3 210,-3 3-1,-1 1-181,0-4 5,0 3 614,-3 0-295,-2-3-74,-1 3 532,-2 1-389,-1-4 0,2 3 43,-3-4-6,-5 0 36,-5 4-205,-3-3 1,-4 3 275,0-4-278,-8 0 0,0 0 1,-11 0-1,-6 0 372,-6 0-1305,-2 0 604,-2 0 1,-3-3-444,-3 0 338,-2 0 1,-6 3-10,0 0 586,0 0-50,1 0-262,-1 0 322,4 0 0,1-4-389,6 3 45,7-4-66,2 5 64,8 0 176,2 0-230,3 0 104,5 0 108,1 0-413,4 0 0,7 0 151,2 0 0,10 0 0,1 0 0,3 0-8,0 0 1,6 0 0,1 0-1,2 2-236,0 1 604,4-2 0,-6 3-324,3-4 1,-5 0 736,1 4-350,-5-3-92,3 3 543,-6 1-311,2-4-237,-8 3 0,-2-4 431,-3 0-203,-5 0 1,-13 0 0,-10 0-301,-5 0 0,-4 0 0,1 0 0,-4 0-441,-2 0 1,-4 0 0,3 0 43,-1 0 313,-3 0 33,-1 0 192,3 0-11,-6 0-243,11 0 41,-2 0-117,3 0 100,5 0-130,0 0 374,10 0 30,0 0-248,9 0-232,0 0 0,7 0 0,1 0 0,4 0-10,5 0 0,2 0 0,7-1 0,0-1-64,1-1 1,0-1-1,-3 4 1,0 0 97,0 0 26,0 0-11,0 0 0,-3 0 119,0 0 0,-5 2 1,2 0-1,-2 1 860,-2-1 1,-3-1-344,1-1 1,-6 0-436,-1 0 1,-8 0 0,-5 0-1,-2 0-138,-2 0 1,-1 0-1,-1 0 1,-1 0-41,-2 0 0,1 0 0,-4 0 0,1 0 7,0 0 101,3 0-85,-3 0 78,5 0 24,0 0 1,5 0 0,1 0-158,2 0 1,3-1 126,2-2 9,1 2-97,5-4 0,5 5-129,1 0 1,4 0 0,2 0 0,4 0-7,2 0 0,1-1 1,0-1 31,0-1 59,0 0 407,4 3-207,-3 0 58,4 0-224,-5 0 529,0 0-262,-5 0 0,3 0-34,-4 0 0,0 0 129,-4 0 0,-5 0 0,-4 0 0,-6 0-267,-6 0 1,-2 0 0,-6-1 0,-2-1-12,0-1 1,-4-2-1,2 3 1,-2-1 77,1 1 1,-1 1 0,-2 0 214,-1-2-27,5 2-197,-3-4 243,2 5-10,1 0-207,-3 0-18,7 0 84,-4 0-19,10 0-136,0 0 1,8 0 92,-1 0-290,5 0 126,-2 0 0,8-3-4,2 0 0,4 0 0,3 3 1,2 0-143,3 0 0,1 0 0,0 0 0,0 0 129,0 0 1,0 0 0,-1 0 0,-1 0 114,-1 0 0,-3 0 0,2 0 725,-2 0-452,0 0 1,-9 0 0,-5-1 0,-7-1-251,-7-1 0,-4-1 1,-3 4-1,-3 0-158,1 0 0,-5-3 0,2 0 130,1 1-2,4 1 1,-2 1 0,5-1-89,0-2 162,0 2 0,4-4 0,0 5 50,1 0 0,1 0-63,4 0-381,-1 0 291,5 0 0,5 0 0,6 0 1,3 0-1,0 0 0,5 0 1,2 2-1,2 0-258,1 1 0,0 0 1,1-3-35,2 0 226,-2 0-7,8 0 162,-8 0 0,3 0-192,-4 0 61,-4 0 256,3 0 0,-11 0-26,3 0 1,-6-1-1,0-1-137,-3-1 0,-4-4 0,-10 4 0,-3 0-46,-2-1 1,-4 3 0,-1-4 0,-1 2 56,-3 0 0,3-3 0,-1 2 0,-1-1 162,2 1 1,-2 0 0,3 2-186,2-1 6,1-1 1,1 0 366,0 3-126,5-3-153,0 4-30,4 0 84,1 0-67,3 0 102,-2 0-90,7 0-430,-3 0 0,5 0 140,2 0 0,2-1 0,6-1 0,1-1 20,4 0 0,2 2 0,1 1 0,0 0 45,0 0 1,3 0 0,0 0 0,-3 0 40,-2 0 1,-6-1 0,2-1 0,-3-1 64,0 1 1,-5 0 388,-2-1-193,-6 2-174,-6-4-35,-2 5 56,-7-4 0,2 3 0,-5-2 0,-1 2 150,1 1 1,0 0 0,0 0 0,0 0 258,3 0 1,-1 0 0,4 0 0,0 0-303,2 0 1,6 3 0,1 0 0,-1 0-143,2 2 0,1-3-43,4 4 1,1-4 0,2 1-154,3-2 1,3-1 0,1 0 0,3 0-140,3 0 0,2 0 0,1 0-258,0 0 491,-4 0 0,1-1 0,-3-1-552,-1-1 698,-2 0 1,-10 3 0,-6 0 0,-7 0 39,-1 0 0,-8 0 1,3 0-1,-1 0 126,0 0 1,-1 0-1,1 0 1,2 0-70,0 0 0,4 0 0,2 0 0,1 0 222,2 0 1,2 0 68,1 0-436,4 0 1,-2 1 0,5 1-60,2 1 0,2 0 0,5-3 0,-1 0-71,1 0 0,3 0 0,2 0 0,1 0 53,0 0 1,0 0 0,3 0 0,0 0-309,0 0 290,-4 0 312,3-4-11,-8 3-265,4-3 11,-5 4 390,-3 0-291,2-4 1,-8 3 0,0-4 25,-5 1 1,-8 3 0,-3-2 0,-2 2 79,-1 1 1,0 0 0,0 1 0,0 1 34,0 1 1,0 0 0,0-2 0,0 2 96,0 0 1,4 0 0,3-2 136,1 2-319,2-2 0,-1 3 1,2-3 207,1 3-145,3-3 1,4 4-308,0-2 0,1-2 1,2 2-1,5-2-400,3-1 536,0 0-239,7 0 1,-3 0 133,4 0 0,0 0 1,0-1-1,0-1 9,0-1 1,3 0-1,0 3 1,-2 0 229,-3 0 0,1-1 0,-3-1 1,0-1 267,-3 0 0,-1 2-183,-2 1 0,-4 0 0,-6 0-65,-8 0 1,-5 0 0,-5 0-1,0 0-69,0 0 1,-1 0 0,-1 0 0,-1 1-394,1 3 372,-3-3 358,3 3 0,-2 0-277,4-3 1,0 4 205,0-1-249,4-3 0,2 7-303,7-7 298,2 3 1,8-4 0,4 0 145,3 0-823,4 0-388,8 0 730,2 0 1,3 0-1,1-1-123,-1-2 75,1 2 258,-5-3-335,-1 0 252,-4 3-105,0-4 745,0 5-442,0 0 0,-4-3 0,-2 0 0,-3 1 164,0 1 1188,-1-3 1,-5-1-1077,-8-1 0,-2 2 1,-10 4-1,-1 0-372,-1 0 1,-1 1-1,0 1 1,-1 1 34,-2-1-19,2 4 111,-3-5 27,4 3-75,0-4 54,0 4-87,4-3-147,1 3-24,5 1 1,5-4-1,4 2 1,6-2-60,5-1 0,3 0 0,4 0 0,-1 0 63,0 0 1,3-3 0,-4 0 0,2 0-146,1 2 0,-4 1 1,-3 0 240,-1 0-123,-2 0 47,1-4 403,-5 3-136,-1-3 1,-5 4-64,-2 0 0,-2 0 1,-5 0-1,1 0-23,-1 0 1,-2 0-1,-1-1 1,1-1 295,2-1-318,0-1 30,1 4-21,4 0 1,0-1-85,5-2 1,5 2 0,2-2 0,5 1 8,3-1 1,4 2-1,2-4 1,3 2-691,0 0 492,1-4-60,4 6-41,-1-8 168,1 4 81,-1 0 154,1-4-196,4 4 24,-4-5 320,4 1-132,-5-1 1,1 1-239,0-1 409,-5 1-128,3-1 0,-8 1 100,0-1 1,-4 2 0,-6 0 0,-3 2 370,-3-1 0,-4-2 0,-4 1-433,-5 2 1,-9-2 0,-1 4 0,-2 0 37,-1-1 1,1 2-1,2 3 1,1-1-229,0-2 0,5 2 1,1-2-554,2 2 0,7 1 329,4 0 0,6-1 0,7-1 0,5-2 112,3 2 1,9 1-1,-2 1-60,2 0 118,0 0-116,-2 0 132,1 0 0,1-3-117,-1 0 372,1 0-276,-5 3-3,3 0 314,-4 0 0,0-1 0,-5-1 1,0-2 737,0 2-534,-5 1-168,0 1 1,-4 0 686,-1 0-380,-4 0-364,0 0 1,-7 0 0,-5 0-263,-5 0 1,-6 0-1,-5 0 1,-2 0-206,-2 0 1,-3 0-1,-1 0 1,1 0 78,2 0 1,-2-3 0,4 0 0,4 1 73,4 1 0,5 1 0,3-1-76,1-2 1,4 1 0,6-1-1,8 2-53,6 1 1,7 0 0,3 0 0,4 0 59,2 0 1,2 3 0,3 1 0,-2-1 9,-1 1 1,-2-3 0,-2 2-1,-2-2 51,-1-1 0,0 3 1,-5 1-1,-2-2 601,-2-1 1,-5-1-1,0 0 247,-1 0 0,-7 0-34,-4 0 0,-8-3 0,-9-1 0,-4 2-509,-5 1 0,-4 1 1,-2 0-1,0-1-170,-1-2 0,4 2 0,-2-2 0,5 2-101,4 1 0,3 0 0,3 0-209,3 0 1,8 0-1,5 0 1,6 0-182,6 0 1,4 1-1,6 1 1,3 1 157,3-1 1,-1 2 0,-2 0 0,-2-1-2293,-3 1 2624,-6-3 0,0 8 0,-4-4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3:09.085"/>
    </inkml:context>
    <inkml:brush xml:id="br0">
      <inkml:brushProperty name="width" value="0.11429" units="cm"/>
      <inkml:brushProperty name="height" value="0.11429" units="cm"/>
      <inkml:brushProperty name="color" value="#FFFFFF"/>
    </inkml:brush>
  </inkml:definitions>
  <inkml:trace contextRef="#ctx0" brushRef="#br0">282 1 22030,'3'0'-435,"-2"0"0,-2 0 0,-2 1 457,-1 1 1,1 0 0,-2-2 0,0 0-254,1 0 0,-3 0 1,0 0-1,0 0-38,1 0 1,1 0 0,0 0-691,0 0 820,-1 0 1,1 0-1,-2 1 1,0 0 53,1 0 1,0 1-1,1-2 1,-1 0-274,1 0 1,0 0-1,0 0 159,-1 0 0,3 0 0,-1 0-119,0 0 0,1 0 0,0 0 155,-1 0 0,1 2 105,-1 0 0,3-1 69,-3-1 1,2 0-33,-1 0-3,2 0 0,-1 0 0,4 0-14,1 0 1,0 0 0,1 0 30,0 0 0,1 0 0,1 0 0,2 0-59,0 0 1,1 2 0,1 0 0,-1-1-11,0 0 1,-1-1 0,1 0-1,0 0 65,-2 0 0,0 0 1,-2 0-1,1 0 24,-1 0 0,-2 0 62,1 0 0,-3 0 0,-1 0-71,-3 0 1,-2 0 0,0 0-1,-1 0 8,-1 0 0,-1 0 0,-1 0 0,1 0-54,0 0 1,-1 0 0,2 0-1,-1 0 26,1 0 1,-2 0-1,1 0 1,0 0-11,-1 0 0,0 0 1,-1 0-1,2 0-12,0 0 1,1 0 0,2 1 52,-2 1 1,3 1-214,1-2 86,1 2 1,5 0 0,0-1 78,2-2 1,0 2-1,0 0 1,1-1 21,-1 0 0,0-1 1,1 0-1,0 0 8,1 0 1,0 0 0,-1 0 0,1 0-2,0 0 1,0 0 0,-2 0-1,0 0-16,0 0 0,-1 0 0,-1 0-181,2 2 178,-3-1 0,0 1 0,-4-2 0,-2 0 130,0 0 0,-2-2 0,-1 0-79,-2 1 1,-3 1-1,0 0 1,1 0-13,-1 0 1,4 0 0,-1 0 0,0 0 49,1 0 0,0 0-40,3 0-54,0 2 0,4-1 0,4 1 1,2 0-32,2-1 1,2 1 0,0-2 0,1 1 45,0 1 0,1-2 0,-1 2 0,-1-2-21,0 0 0,-2 0 0,1 0 0,0 0 58,-2 0 0,0 0 0,-1 0 0,0 0 25,1 0 19,-1 0 1,-3-1-1,-2-1-85,-5 1 1,-1 0 0,-4 1 0,-1 0 21,0 0 1,-2 0 0,2 0 0,0 0 56,-2 0 0,2 0 0,-2 0 1,4 0 32,1 0 1,0 1-1,1 0-27,0 1 1,2 0-8,2 0 1,1 1-250,4 2 1,0-2 0,4-1-1,-1-1 95,0 1 0,2-2 0,1 2 1,0-2 81,1 0 0,1 1 0,1 0 0,-1 1 2,1-1 1,1 0 0,0-1 0,-1 0 21,-1 0 1,-2 0-1,-2 0 71,1 0-90,0 0 1,-6 0 0,-4 0 0,-2 0 0,-4 0 0,-2-2 0,-1 0 0,-1 1 150,-1 0 1,1 1 0,3-1 0,-1-1-59,1 1 1,2 0-1,0 1 1,1 0-43,0 0 0,0 0 1,2 0-29,0 0 1,1 0-25,1 0 1,2 1-164,-1 1 0,1-1 1,2 2 92,1-1 0,2 0 0,3-2 0,0 0 70,-2 0 0,2 0 0,1 0 0,0 0 6,-1 0 1,2 0 0,-2 0-1,-1 0 21,0 0 0,1 0 0,0 0 114,0 0 1,-3 0-39,-1 0 0,-2 0 0,-1 0-73,-3 0 0,-4 0 0,0 0 0,-1 0-7,1 0 1,-3 0 0,2 0 0,-2 0 0,-1 0 1,1 0 0,-1 0 0,1 0-32,-1 0 1,3 0 0,0 0 3,1 0 0,1 0-181,-1 0 138,4 2 0,3-1 1,3 0-1,2 1 15,0-1 0,2 0 0,0 1 0,0-2 16,1 0 1,-3 0 0,3 0 0,-1 0 5,0 0 1,0 0 0,-1 0 0,0 0 37,1 0 1,0 0 0,-2 0 0,1 0 17,-1 0 1,0 0 0,0 0 13,1 0 1,-3 0-21,1 0 0,-4 0 0,1 0-68,-2-2 0,-3 1 0,0 0 0,-2 0 28,-1 1 0,-1 0 0,1 0 0,-1 0-9,0 0 0,0 0 0,1 0 0,0 0 2,1 0 0,-2 0 37,1 0-42,0 0 1,5 2 0,2-1 0,3 1-13,1-2 1,4 0 0,0 0 0,1 0-38,0 0 1,-1 2 0,1 0-1,-1-1 41,0-1 1,-1 0 0,-2 0-1,0 0 24,1 0 1,-3 0 87,1 0 0,-3 0 40,3 0 1,-3 0-1,-1 0-145,-1-2 1,-3 2 0,0-2-18,0 1 1,-2 1-1,1 0 1,-1 0 46,-1 0 0,1 0 0,-2 0 1,0 0 5,2 0 0,-2 0 1,1 0-1,1 0 26,0 0 0,1 0-124,-1 0-31,4 0 1,0 2 33,4 0 1,0-1 0,4-1 0,-1 0 97,0 0 0,0 1 1,1 0-1,-1 1-38,0-1 1,2 0 0,0-1 0,0 0 20,-2 0 0,1 0 0,-1 0 0,0 0-1,0 0 0,1 0 0,-1 0-1,0 0 1,-1 0 41,-1 0-21,-2 0 1,-4 0 37,-4 0 0,-3 0 1,2 0-1,1 0-52,-1 0 0,-1 0 1,2 0-1,-1 0 6,1 0 1,0 0-1,1 0 1,1 0 56,0 0 1,1 0-182,1 0 82,2 0 0,-1 0 1,4 0-15,1 0 0,2 0 0,0 0 0,0 0 8,1 0 1,-1 0 0,0 0-1,0 0 12,1 0 0,-1 0 0,0 0 21,0 0 1,1 0-1,-1 0 7,0 0 0,-1 0 198,-1 0-13,-2 0-168,2 0 1,-7 0 0,-2 0-27,1 0 1,-2 0 0,1 0 0,-1 0-2,0 0 0,1 0 1,1 0-1,0 0 7,0 0 1,1 0-23,1 0 0,2 0-31,1 0 1,2 0 0,4 0-1,1 0 25,0 0 0,0 0 1,-1 0-1,0 0-90,1 0 0,0 0 0,-2 1 5,0 1 1,1 0 0,-1-2 218,0 0 1,-1 0 267,-1 0-176,-2 0-179,2 0 0,-7 0-31,-2 0 1,0 0 0,1 0 0,-1 0-25,-1 0 0,1 0 1,-2 0-1,1 0 50,0 0 1,0-1 0,2 0 29,-2-1 0,1 1 1,-1 1-17,1 0-134,1 0 75,2 0 0,1 0 0,4 0 12,1 0 0,0 0 1,1 0-1,0 1-17,0 1 0,2 0 0,0-2 0,0 0 23,1 0 1,0 0 0,-2 0 0,0 0 0,1 0 0,1 0 0,0 0 1,-1 0 36,0 0 0,-3 0 0,1 0 27,0 0-49,-2 0 0,0 0 1,-4 0 74,-1 0 0,-4 0 1,0 0-1,0 0-69,0 0 1,0 0 0,-1 0 0,0 0 10,0 0 1,2 0 0,-2 0 0,1 0-82,0 0 0,0 0 1,2 0 14,-1 0 0,3 0-24,-1 0 1,4 0 0,0 0 22,3 0 1,1 0 0,2 0 0,1 1-34,0 0 1,1 0-1,0 1 1,0-2 52,-1 0 1,0 0 0,-2 0-1,1 0-8,-1 0 0,0 0 1,0 0-1,1 0 73,-1 0 1,-2 0 0,1 0 662,0 0-645,-2 0 1,0 0-1,-4 0 1,-1 0-47,-2 0 1,-2 0 0,0 0 0,0-2-37,0 1 1,0-1 0,-1 2 0,0 0 22,0 0 1,1 0 0,0 0 0,1 0-24,1 0 1,0 0 0,0 0-3,-1 0-119,4 0 1,0 2 59,4-1 1,2 1-1,3-2 1,0 0 56,-2 0 0,1 0 0,-1 0 0,0 0 23,0 0 0,1 0 0,-1 0 0,0 0 10,0 0 0,1 0 0,-1 0 0,0 0 84,0 0 1,-1 0-1,-1 0 307,2 0-369,-3 0 1,0 0 0,-4 0 0,-2 0-56,0 0 0,-3 0 0,-1 0 1,0 0 67,-1 0 1,0 0-1,1 0 1,-1 0-46,1 0 0,-2 0 0,3 0 0,-1 0 68,1 0 0,0 0-93,1 0 0,2 1-8,0 1 0,4-2 0,4 2-56,0-2 0,2 2 0,1 0 1,0-1 28,1 0 1,-1-1 0,2 0-1,-2 0 47,0 0 0,0 0 1,0 0-1,0 0 5,-2 0 0,1 0 81,-1 0 0,-2 0 118,1 0 0,-3 0-156,-1 0 1,-3 0-1,-2 0-31,0 0 0,-1-1 0,1 0 0,0-1 57,0 1 1,-1 0-1,1 1 1,0 0-16,0 0 1,-1 0 0,1 0-42,0 0 1,1 0 80,1 0-269,2 0 0,1 2 0,3 0 0,2-1 62,0 0 0,1-1 0,0 0 0,1 0 13,0 0 1,0 0 0,0 1-1,0 1-50,-1-1 1,-3 0 0,1-1-72,0 0 233,-2 0 0,0 0 0,-2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3:33.027"/>
    </inkml:context>
    <inkml:brush xml:id="br0">
      <inkml:brushProperty name="width" value="0.11429" units="cm"/>
      <inkml:brushProperty name="height" value="0.11429" units="cm"/>
      <inkml:brushProperty name="color" value="#FFFFFF"/>
    </inkml:brush>
  </inkml:definitions>
  <inkml:trace contextRef="#ctx0" brushRef="#br0">141 6 13549,'-5'-3'0,"0"1"0,0 1 0,-1 1 0,1 0 0,-1 0-17,-1 0 0,1 0 0,-1 1 342,2 1 0,-1 0-155,-1 2 1,1-2-1,-1-1 1,1 0 0,1 1-88,0 1 0,0-1 1,1 1-396,0-1 1,3 0-387,-1 0 474,2-1 1,2 1 0,2-2 0,1 0 123,2 0 0,1-2 0,2 0 0,-1 1-68,0 1 0,0 0 0,3 0 1,-1-1-121,-1-1 0,-2 0 0,2-1 0,-2 1-2,2 1 1,-3 1 0,0-2-208,-1 1 0,-1-1 383,1 2 0,-4-1 0,-2 0 0,-3-1 175,-2 1 0,0 1 0,-2 0 1,0 1 49,-2 1 1,1 0-1,-1-1 1,0 0-216,0 0 1,-1 2 0,0-1 0,1 0 42,0 1 1,1 1-1,-1-1 1,1-1 39,1 0 0,3 2 0,-2-2 1,2-1-187,1 2 0,1-2-374,2 2 527,0-1 0,2 0 0,3-2 22,1 0 1,0 0-1,1 0 1,0 0-59,0 0 0,2 0 0,-1 0 0,-1 0 0,1 0 1,-1-2 0,0 0 0,0 1 42,-1 1 1,0-2 0,-1 0 181,1 1 0,-3 0 112,1-1 1,-4 2 0,1-3-118,-2 1 1,-3 1 0,0 0-118,-1 0 0,0 1 0,0 0 0,0 1 24,-1 0 1,-1 0 0,0 2 0,1 0-79,0-2 0,-1 1 0,0 1 0,-1-1 36,0 0 0,1 1 1,0-2-1,1 1 27,1 1 1,-1-1 0,2 1-26,-3-1 1,0 0-1,2-1-10,0 1 0,2 1-16,1-2 0,2 0-14,2 1 0,-1-2 0,3 0 1,0 0-33,0 0 1,3 0 0,0-2 0,0 1-34,-1 0 1,1-1 0,0 1 0,1-1-6,-1 1 1,1-1-1,-2 0 1,1 1 87,0 0 1,-1 0 0,-1-1 0,0 0 49,-2 0 0,2 1 273,-2 0-147,0-2 1,-2 2-143,-2-1 0,-2 2 1,-3 0-29,1 0 0,0 0 0,0 0 0,-1 0 15,1 0 1,0 0 0,0 0 0,-1 1 46,1 1 1,0 0 0,0-2-1,-1 1 96,-1 0 1,1 0 0,-1 2 19,1 0 0,3-2-53,-1-1 1,2 0 0,-1 1-214,1 1 0,1-2-48,3 2 1,1-1 128,2-1 1,0 0 0,0 0 0,1 0-54,-1 0 1,0 0 0,0-1-1,1 0 39,-1-1 0,0 0 1,0 2-1,1 0 22,-1 0 1,2 0 0,0 0 0,-1-1 17,0-1 1,-1 0-1,1 2 57,-1 0 1,-2-2-36,1 1 0,-4-1 1,0 2 40,-2 0 0,-3 0 1,0 0-1,-1 0-51,1 0 1,-1 0 0,0 0 0,-1 0 7,0 0 1,2 2-1,-1 0 1,1 0-3,0 1 1,0-2 0,-1 0 0,1 0 9,0 1 1,0 0 0,0-2 0,1 1-12,0 1 1,3 1-20,-3-2-1,3 0 0,-1 1-11,4-2 1,1 0 0,2 0 0,0 0-91,1 0 1,1-2 0,0 1 0,1 0-4,-1 0 1,2-1-1,-1 0 1,0 1-102,4 1 0,-3-1 197,2-1 0,-3 2 0,-3-3 9,-2 1 220,0 2 115,-6-3 1,-3 3 0,-3 0-245,2 0 1,1 1 0,0 0-62,-1 1 0,2 0 0,-5-1 0,4 1 19,-1-1 1,2 1-1,-2 0 1,1 0-68,-1 0 0,1-1 0,-1 1-6,1-2 1,1 2-18,0 0 13,2-1 1,1-1 0,4 0-29,1 0 1,2 0-1,0 0 1,1 0-65,1 0 0,1 0 0,1 0 0,-1-1 36,0-1 1,0 0 0,-1 2 0,0 0-10,-1-2 1,-1 1 0,1 0 107,1 0 0,-1-1 1,1 0 19,-2 1 1,1 0 0,-1 0-20,0-1 85,-2 0 0,-1 2 0,-4 0 0,-1 0-67,-2 0 0,0 1 0,1 0 17,-2 1 1,1 0 0,-3 0-8,3 2 0,-1-2 1,-3 0-1,-3-2-11,2 0 0,1 2 0,2 0 0,0-1 26,1-1 0,0 2 0,1 0-43,-1-1 0,3 0-161,-1-1 0,4 1 81,0 1 0,0 0 0,4-2 0,0 0 2,1 0 1,0 0 0,0-1-1,1 0-55,1-1 0,-1 1 1,3 1-1,-2 0 25,0 0 1,0 0 0,0 0 0,0-1 63,-2-1 1,2 2 0,0-2-1,0 1-1,-1-1 1,-1 2-1,0-2 161,0 1 1,1-1 280,-1 1 0,-2-1-237,1 2 1,-4-2-133,0 0 0,-2 1 0,-3 1 1,0 0-54,-1 0 1,1 0 0,0 0 0,-1 0-21,-1 0 0,1 0 0,-1 1 0,1 1 34,1-1 0,0 1 0,0-1 0,-1 0 27,1 1 1,-1-1 0,0 0 23,-1 1 1,0-1 0,2 0-1,1 0 116,1 1 1,1 0-159,-2-2 1,4 0 21,0 0 1,2 0-1,3 0-150,1 0 1,-1 0-1,2 0 1,0 0 2,-1 0 1,0-2 0,0 0 0,0 0 87,1 0 0,0 2 0,-1-2 0,-1 1 0,0 1 1,-1 0 0,-1-2-1,1 1 94,1 0 0,2 0 1,0 1-1,-1 0 3,0 0 0,-2 0 0,-1 0 0,1 0-50,1 0 0,-2-1-23,-1 0 1,-2 0 1,-2-1 0,-1 2 0,-2 0 1,-1 0 11,1 0 1,0 0 0,-1 0 0,0 0 23,-1 0 0,-2 0 0,1 1 1,0 1-8,-1-1 1,1 2 0,-1-2-1,2 1 8,0-2 0,0 2 0,0 0 1,1-1-26,2 2 1,-1-3 0,2 3-28,0-1-17,-1-1 0,3 2-3,-1-2 1,2 0-35,2 1 1,-1-2-1,3 0 1,0 0-52,1 0 0,2 0 0,0 0 1,1 0-22,-1-2 0,2 1 0,-2 0 0,0 0 92,1 1 0,-4 0 0,1 0 0,-1-1 114,-1 0 504,2 0-172,-5-1-328,-4 2 1,1 0-1,-4 0 1,2 0-51,0 0 1,-2 0 0,0 0 0,1 0 24,0 0 0,1 0 0,-1 1 0,0 1 28,-1-1 1,0 1-1,1-1-43,1 0 0,2 1 0,0-1-169,0 1 5,2-2 0,1 2 0,2-2-22,1 0 0,2 0 0,0 0 82,1 0 1,-1-1 0,0-1 9,0 1 0,1 0 0,-2 1 0,0-2 132,0 1 0,-1-1 0,3 2-65,-1 0 0,0-1 0,-1 0 0,-1-1 2,1 1 0,1 1 0,0 0-1,0 0 1,-1 0 17,-1 0 0,-1-1-22,-1-1 0,-1 2 1,-1-2-14,-3 1 1,-1 1-1,0 0 1,0 0-12,0 0 1,-1 0 0,1 0 73,0 0 1,0 0-1,-1 0 425,1 0-495,0 3 17,2-3 0,1 3 0,4-3 1,1 0-139,2 0 0,0 0 0,1 0 0,-1 0 82,0 0 1,0 0 0,1 0-1,-1 0 39,0 0 1,0-2-1,1 0 1,-1 1 27,0 0 1,0 1 0,0 0 277,-1-2-109,-2 2 0,-3-3 0,0 3-139,-3 0 0,-2 0 1,-1 0-1,0 0-1,-1 0 0,2 0 0,-1 1 1,0 0 11,0 1 0,0-1 0,1-1 1,1 1 27,0 1 1,-2-2 0,0 2-7,0-1 1,2-1 0,-1 1 0,1 1 31,0-1 0,1 0-148,1-1 1,2 2-63,1-1 0,1 1 1,2-2-1,1 0-74,1 0 0,1 0 0,0 0 0,1 0 97,0 0 0,-1 0 0,-1 0 0,2 0-78,0 0 0,0-2 0,-2 1 153,0 0 1,1 0-1,-1 1 1,0-1 157,0 0 0,1 0 1,-1-1-59,0 2 1,0-2 0,1 0 0,-1 1 78,0 0 1,-1 1 114,-1-2-283,-2 2 0,1-3 1,-4 3-1,-1 0-57,-2 0 0,-2 0 0,0 0 0,0 0 44,0 0 0,1 1 1,-1 0-1,1 1 20,1-1 0,-1-1 0,1 1 0,0 0 137,0 1 1,-1 0-98,1-2 1,2 0-60,1 2 0,2-1 1,2 0-86,2 0 0,1-1 0,1 0 0,1 0-63,0 0 1,1 0-1,0-1 1,1 0 74,0-1 0,-3 1 1,2 1-1,-1 0 22,0 0 1,0-2 0,-2 0 0,2 1 89,0 0 1,0 0 0,-2-1 101,0 1 1,-1 0 0,-1 1 412,-1-2-521,0 1 0,-3-1 0,0 2 0,-3 0-24,-1 0 1,0 0 0,-1 0 0,0 0-51,-1 0 1,-1 1-1,2 0 1,-2 0 23,0 1 1,0-1 0,-1 0 0,0 1 36,2-1 0,-2 1 1,2 0-1,-1-1-13,0 0 0,1 0 1,0 1-1,0-1 200,1 0 1,2 0 0,0 0-73,0 0 134,2 1-242,0-2 1,6 0-51,1 0 1,2-2-1,-1 1 1,1 0-25,0 0 0,0 1 0,1-1 0,0 0-56,-1-1 0,2 1 1,-2 1-1,1 0-5,0 0 1,-3-1 0,-2 0 199,1-1 0,-1 0 149,1 2 1,-4 0-494,0 0 254,-2 0 0,-3 0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3:42.748"/>
    </inkml:context>
    <inkml:brush xml:id="br0">
      <inkml:brushProperty name="width" value="0.11429" units="cm"/>
      <inkml:brushProperty name="height" value="0.11429" units="cm"/>
      <inkml:brushProperty name="color" value="#FFFFFF"/>
    </inkml:brush>
  </inkml:definitions>
  <inkml:trace contextRef="#ctx0" brushRef="#br0">137 64 18143,'-3'-3'1384,"2"0"1,-2 2 0,-1-2 0,1 1-1270,-1 0-397,1 0 1,0 2 0,1 3 0,3 1 345,1 3 0,1 0 139,-1 0 0,2-1 0,-1 2 0,1-1 34,-1 0 1,-2-2 0,2-1-81,-1 0 1,-1 0 0,2 0 1056,-1-1-1355,0-2 1,-2 1 0,-1-4-27,0-1 1,-2-2 0,-2-2 0,-1-2 284,1-1 1,-1 0 0,0 0 0,-1 0 36,0 2 0,2 1 0,-1-2 1,1 2-25,0 0 1,0 2-1,0 1 1,1 1 72,0 1 1,3 0 0,-2 1 94,0 0 0,2 1-767,1 0 0,0 2 452,0 3 0,1 1 0,2-1 0,0 0 83,1 0 1,-1 1 0,0 1 0,1 0-10,1-1 1,0 2 0,0-1-1,0 1-69,-2-1 1,2 2 0,-1-2 0,0-1-39,-1 0 0,2 0 1,-2-1-153,0 0 0,0-2 285,-2-1 1,0-2-154,1-2 0,-3-1 1,-2-2-1,1 0 89,0-1 0,-3 1 1,3 0-1,-2 0-72,1-1 0,1 2 0,-1 0 1,0 0 29,0 0 0,0-1 0,-1 0 25,1 0 0,0 0 0,-1-1 0,0 1-80,0 0 1,1 0 0,0-1 150,-2 1 0,1 0 0,-1 0-150,2-1 1146,-2 3-708,4 1 0,-1 3-439,2 0 0,2 2 0,1 3 1,1-1 92,-1 0 1,1 2 0,0 0-1,1-1 22,-2 0 1,1 1-1,1 0 1,-1 0 33,0-1 0,1-1 1,-2 0-113,2 0 0,-2-1-73,1-1 118,-3-2 0,1 1 0,-2-3-138,-2-1 1,1-1 0,-2 0 0,0 1 212,0-3 0,0-1 1,-3-1-1,1 1-53,0 0 0,0 1 1,-1-1-1,1 1 28,0 0 1,0 0 0,-1-1 0,1 1-50,0 0 0,0 0 1,-1 0-58,1 1 1,0 1 0,1 2-353,1 0 1,1-2 349,-1 1-266,1 2-509,0-2 0,4 6 0,1 1 690,0 1 1,2-2 0,-2-1 0,0 1-181,1 1 0,-1-1 0,1-2 1,-1 1-932,1-2 1167,-1 0 0,1 1 0,-1 1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3:45.412"/>
    </inkml:context>
    <inkml:brush xml:id="br0">
      <inkml:brushProperty name="width" value="0.11429" units="cm"/>
      <inkml:brushProperty name="height" value="0.11429" units="cm"/>
      <inkml:brushProperty name="color" value="#FFFFFF"/>
    </inkml:brush>
  </inkml:definitions>
  <inkml:trace contextRef="#ctx0" brushRef="#br0">142 33 15731,'4'-4'6144,"-1"1"-6096,-1-2 1,2 3 0,-2-2 702,1 0 1,-1 1 1125,1 0-1734,1-1 0,-4 3 0,-2 3 0,-2 2-155,-3 2 0,-1 1 0,-3 0 0,1 1 95,-1-1 1,1 2 0,-1-1-1,1-1 253,-1 1 0,3-1 1,1-2-1,1 0-403,1-2 0,1 1 0,1-1-848,1 0 563,0-2 0,3 1 0,1-2 0,1-1 65,2 0 1,0-2 0,1-2-1,0-1 111,1 1 0,1 0 1,-2 0-1,2-1 133,0 1 0,-2 0 0,1 0 0,-1-1 211,0 1 1,-1 0-1,0 0-46,0-1 1,0 1 895,-2 0-1179,0 2 1,-6 2 0,0 4 0,-2 0 166,0 1 1,-2 0-1,0 2 1,1-1 55,0 0 0,-1 0 1,0 1-1,0-1-26,2 0 1,-1 0-1,1-1 1,0-1 24,0 1 1,1-1-182,1 1-37,1-3 0,1 1 18,2-4 0,4-1 1,2-2-1,-1 0 194,0-1 1,0 1-1,-1 0 1,0 0 1,0-1 1,0 3 0,-1 0-38,0 1 80,-1-3 0,-1 5-131,-2-2 1,-2 4-1,-3 1 1,0 0 15,-1 1 1,0-1 0,0 3-1,-1-2-60,1 0 1,-2 0-1,1-1 1,1 1 76,0-1 0,1 0 0,-1 1-68,1 0-567,2-3-216,1 1 1,6-6-1,1 0 730,1-1 0,0 0 1,-1 2-1,0-2 271,1 0 0,-1 1 0,0 1 21,0-1 884,1-1-752,-1 0 1,-5 2 0,-1 3-381,-3 1 1,-2 3 0,-1 0 0,0 0 73,1-1 0,-2 2 1,1-2-1,1 2 362,0 0 1,1-1 0,0-1-486,-1 1 1,1-1-1,0-1-389,2 0 253,1-1 0,6-3 132,1-3 0,1 0 0,0 2 0,1-1-30,0-1 1,0 0 0,-2 0 0,-1 1 253,0 1 0,1 0 1,-2-1-1,0 1 249,1 0 0,-3-1-32,3 1 0,-3 0 353,1-1 0,-2 3-905,-2-1 0,-1 2 1,-2 2-1,0 1 300,-1 0 0,1 2 1,0-2-1,0 2-70,-1 0 0,2-1 1,0-2-1,1 1 157,0 0 1,0-1-1107,1 2 823,0-3 1,3 1 0,1-2 0,1-1-73,-1 0 0,3-2 0,-1-2 0,0 1 112,2 1 1,-1-1 0,0-1 0,0 1 424,1 1 1,-2 1 0,0-1 0,-1 0 142,0 0-341,-2 2 1,-1-1-374,-2 4 1,-1 1-1,-2 2 1,0 1 397,-1-1 0,1 0 1,0 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4:06.624"/>
    </inkml:context>
    <inkml:brush xml:id="br0">
      <inkml:brushProperty name="width" value="0.11429" units="cm"/>
      <inkml:brushProperty name="height" value="0.11429" units="cm"/>
    </inkml:brush>
  </inkml:definitions>
  <inkml:trace contextRef="#ctx0" brushRef="#br0">4101 283 26775,'-5'-2'-352,"-1"1"1,-1-4 0,0 2 0,0-1-1,0 0 1,0 0 0,-1 1 0,0-1-1,0 1 1,-1 0 342,1 1 1,-1 0 0,1-1 0,1 0 0,1 1-1,1-1 1,1 2 571,1-2-929,1 3 1,0-3-67,0 1 0,1 1 0,3 0 745,1 0 1,4-1-1,3 1 1,1-1-122,1-1 0,4 3 1,-1-2-1,1 1-211,-2-1 1,0 2 0,0-2-1,-2 1 304,-1-1 0,-1 1 0,-1 0 0,-2-1 663,-2 1 0,-1 0-1203,-1-1 0,-10 0 1,-4 0 501,-6 1 1,-2 1-1,-4 0 1,-2 0 241,0 0 0,-2 1 0,2 1 0,2-1-421,2 0 1,1-1 0,0 0 0,3 2 27,3-1 0,2 1 1,2-2-1,2 0-476,1 0-108,3 2 0,3 1 0,4 0 0,5-1 29,3-1 1,3-1 0,3 0-1,1 0 758,1 0 1,-1 0 0,2 0 0,-1 0-360,-1 0 1,1 0 0,-3 0 0,0 0 73,-1 0 1,-1-1 0,-4 0 0,-1-1 475,-2 1 1,-3 0-605,0 1 0,-14 0 0,-4 0 537,-6 0 1,-5 3 0,-3 0 0,-1 1-201,-1 0 1,-2 0-1,4 0 1,0 1-55,1 0 0,0 0 1,4 0-1,1 1-30,1-1 0,2-2 0,2 1 1,1 0 26,2 1 1,-1 0-1,3 0 1,0 0-228,1 1 1,1-3-1,2 1 1,1-1-535,1 0 0,1 0 191,2-1 0,1 0 0,6 1 0,3-1 186,2-1 1,2-1 0,1 0 0,0 0 97,0 0 1,-1 0 0,-1 0 0,0 0 17,-1 2 0,0-1 0,-2 0 0,0 0-27,-1-1 1,-1 2 0,0 0-30,0-1 1,-2 0 312,-1 1 0,-6-1 1,-4 2-1,-3 0-13,-3 0 1,-3-1 0,-3 3-1,-1-2 132,0 1 0,-3-1 1,0 1-1,-1 0-107,-2 0 0,-1 2 1,3-1-1,0 0-185,-1 0 0,0 0 0,0-1 0,0 0 154,-1 0 1,1 0 0,0 1-1,1-1 15,2 0 1,0-2 0,5 3 0,-1-2 77,2 1 1,1-2 0,4 1 0,2-1-235,1-1 0,3 2-405,3-2 0,1 0 0,6 1 1,3-2 147,5 0 1,3 0-1,3 0 1,2 0 50,2 0 0,1 0 0,-1 0 0,2 0 89,0 0 1,2 0 0,-2 1 0,1 0 26,1 1 1,-3 1 0,3 0 0,-1 0 118,-2 1 0,0-1 1,-1 0-1,-1 1-43,-4-2 1,0 3-1,-5-3-116,0 1 0,-4-1 0,-3 0 277,-4 1 1,-8 0 0,-6-1 0,-2-1-37,-2 0 1,-4 1-1,-2-1 1,1 0-24,-2 0 1,0-1 0,-2 0 0,-1 0 65,-1 0 0,1 0 0,-2 0 0,0 0 67,2 0 1,1 0 0,1 0-1,2 0-34,2 0 0,2 1 0,2 0 0,1 1-70,2-1 1,3-1 0,3 0 0,1 1 253,2 1-735,0-2 1,5 4-1,0-1-128,3 0 1,4-2 0,2 0 0,2 0 324,1-1 0,5 0 0,-1 0 0,1 0 10,1 0 1,4 0 0,-1 0-1,1 1 112,2 0 0,-1 0 0,4 1 0,-2 0 19,-2 0 0,0 1 0,-3-1 73,-2-1 0,-2 2 1,-2-2-1,-4 1 1,-2 0-179,-3 0 0,-2 0 1,-1-1-1,-4 1 452,-3-1 0,-6 1 0,-5 1 1,-2-1-54,-3 0 1,-3 2 0,-2-2 0,0-1-170,-2-1 0,1 2 0,0 0 1,0-1 55,-1 0 1,-2-1-1,2 0 1,1 1 86,2 1 1,0 0 0,3-2-1,1 0-149,1 0 1,5 0 0,1 0-1,3 0-33,3 0 0,0 0 59,3 0 0,2 0 0,3 0 0,4 0-650,2 0 1,4 0 0,3-1 0,3 0 250,0-1 1,3 1 0,-1 0 0,2 0 230,-1-1 0,-2 0 0,3 2 0,-1-1 277,0-1 0,-1-1 1,-3 2-1,1 0 3,-2-1 0,-4 2 1,-3 0-1,-1 0 298,-1 0 1,-2-2 0,-3 0-426,-3 1 0,-5 1 0,-2 0 0,-4 0-110,-1 0 0,-3 0 1,-2 0-1,-1 0-147,0 0 1,-3 1 0,3 1 0,-1-1 142,-1 0 1,-1 1 0,-1-1-1,1 0 60,1 0 1,0 1 0,2 0 0,1-1-21,3-1 1,-2 2-1,5 0 1,1-1-40,2 0 0,1 0 1,1 1 86,2-1-120,1 0 1,4-1-1,4 0-140,5 0 1,3-1 0,2 0 0,4-1 70,0 1 0,6-1 1,0 0-1,0 0 112,-1 0 0,3 1 0,-4 0 0,-1 0 323,-1 1 1,0-2-1,-3 1 1,-1-1 7,-2 2 1,-3 0 0,-2 0-173,-1 0 1,-4 0 0,-2 0 0,-4 0-67,-4 0 1,-2 0-1,-6 0 1,-1 0-184,-1 0 1,-5 0 0,1 0 0,-1 2-11,0-1 1,-1 1 0,0-2 0,0 0 53,1 0 1,2 0 0,0 0 0,0 0-31,2 0 1,-1 1 0,3 0 0,0 1 30,3-1 0,1-1 1,3 0-1,1 0-79,2 0 37,2 0 0,3 0 1,3 0 17,4 0 0,4 0 1,1 0-1,4 0-70,1 0 0,1-1 0,1-1 0,1 0 54,-1 0 0,-1 1 0,0-1 0,-1 1 150,-1-1 0,0 2 0,-2-2 0,-1 1 679,-2-1-395,-3 2 1,-1-3-1,-5 3 1,-3-1-314,-4-1 1,-3 0 0,-3 2 0,0 0 54,-2 0 0,0 2 1,-1 0-1,1-1-88,-1-1 0,1 2 0,0 0 0,2-1-5,0 0 1,-1 0-1,1 1 1,0-1 40,-2 0 1,2 1 0,1-1-1,1 0 12,1 0 1,-1 1 0,1 0 0,0-1-10,1-1 0,0 0 0,1 0 0,0 0-104,1 0 1,0 0-1,2 0 233,-1 0 1,2 0-168,2 0 0,5 0 0,6 0 0,2 0-428,3 0 1,2-1 0,4-1 0,1 0 254,0 0 1,2 1 0,-2-1-1,-1 1 134,-1-1 1,0 2 0,-3-2-1,-2 2-46,-3 0 1,-3 0 330,-1 0 1,-4-1-1,-3 0-149,-5-1 0,-3 0 0,-3 2 0,-1 0 63,-2 0 1,-3 0 0,-1 0-1,0 0-81,0 0 1,0 2 0,1 0-1,0-1-18,0 0 0,-2-1 0,0 1 0,-2 1-79,0-1 1,3 0 0,0 1-1,1-1 60,1 0 1,-1 2-1,4-1 1,-1-1-47,2-1 1,1 0 0,2 0 0,1 0 104,0 0 0,3 0 1,2 0-102,-2 0-424,3 0 0,4-1 0,5-1 229,3 1 1,-1 0 0,1 1-1,1-1 133,0 0 0,2 0 0,-1-1 0,0 2 23,-1 0 0,-2 0 0,-1 0 0,0 0 225,-2 0 137,-3-3 1,-1 3 0,-4-2-368,-1 2 1,-4 0 0,-2 0 0,-2 0 60,-2 0 1,-1 0-1,-1 0 1,-1 0 47,-2 0 0,-2 0 0,1 0 0,-2 1-204,0 1 1,-5 0 0,3 0 0,0-1 56,-1 0 0,2 2 0,0-1 1,1-1 250,1-1 1,1 1 0,1 0-1,2 1 1,1-1 0,1 0 0,1-1 1,2 0-299,2 0 0,1 0 0,3 0 318,0 0-475,2 0 0,1-2 1,4 0-1,3 1 114,2 0 1,2 0 0,0-1-1,0 0 121,0 0 0,1 1 0,-2-1 1,2 2-77,-2 0 0,0 0 1,-3 0-1,1 0 159,-1 0 1,0 0 578,0 0-358,-2-3 1,-1 3-1,-4-2 1,-1 2-336,-2 0 1,-2-1 0,-1 0-1,0-1 225,-1 1 1,-3 0-1,-1 1 1,1 0-302,-1 0 1,-1 0 0,1 0 0,0 0-13,0 0 1,-1 0-1,2 0 1,0 0 152,1 0 1,1 0 0,0 0 0,1 0 58,2 0 0,1 0 1,1 0-93,0 0-175,2 0 1,3 0 0,4 0-1,2 0 183,1 0 1,2 0 0,0 0 0,3 0 47,0-2 0,0 1 0,-1-1 1,-1 0 49,1 1 1,-3-2 0,0 2 0,0-1 268,-2 1 1,-1-1 0,-3-1-212,1 1 0,-2 0 0,-3-1 0,-2 0-129,-5 0 0,-2 2 0,-7-1 0,-2 0-43,-2 0 1,-2 0 0,-3 1-1,-1-1 152,-1 1 0,0 0 1,-2 1-1,0 0-330,0 0 1,-4-1-1,3 0 1,-2 0 55,3-1 0,0 2 1,4-1-1,1 0 78,3-1 1,2 0-1,1 1 1,3-1-157,3 1 0,1-1 0,3-1 421,1 0 0,2 2-525,4-3 1,1 2 0,5-1 0,1 1 539,3 1 0,1-1 0,0 0 0,0 1 68,-1 0 0,-2-1 45,-1 1 1,-4-1 0,0 2-238,-3 0 1,-4 0 0,-4 0 0,-4 2 25,-4-1 1,-3 3-1,-1-2 1,0 0 39,-2 1 0,0 0 0,-3 0 1,1-1 38,1 0 0,0 1 0,1-2 0,2 1 231,1-1 1,1-1 0,3 0-1,2 0-565,1 0 1,3 0 0,3 0 0,2 0-358,2 0 138,-1 0 1,3 0 0,2-1-757,2-1 0,2 0 983,3 2 157,-1 0 1,-3 0 162,-2 0 1,-3 0-1,-3 0 1,-2 0-69,0 0 0,-1 2 0,-1 0 0,-1-1-5,1 2 0,0-3 0,1 3 0,0-2-74,2 1 0,0 0 0,2-2-203,-1 0 1845,1 0-2067,2 0 211,1 0 270,2 0 0,-2 0-102,-2 0 1,1 0-1,0 0 1,-1 0-107,-1 0 0,1 0 29,1 0 0,-1 0 113,-1 0 1,2 0 0,-1 0 4,0 0 1,1 0-12,0 0 0,1 0 72,-2 0 0,1 0 1,-1 2 82,1-1 1,-1 1 0,-1-2 0,0 0-149,0 0 0,1 0 0,1 0 1,-1 0 9,-1 0 1,0 0 0,-1 0-110,1 0 0,2 0-205,-1 0 282,3 0-596,-1-2 1,2 1-212,0-3 1,-1 3 151,-1-1 0,2 1 0,-3 0 311,1-1 1,1 0-1,-2 2 168,1-2 0,-2 1 0,0 0 100,-1 0 1,2 0-1,-1 0 1,0 0-49,0-1 1,-2 2 0,1 0-1,0-1 2,0-1 0,-1 2 0,1-2 0,0 2 467,0 0 0,-2-1 0,1 0 8,-1-1 1,3 0-1,-3 2 1,1 0 124,1 0 1,1 0 0,1 0 0,-1 0-180,-1-2 1,1 1 0,1 0-313,-1 0 1,-1 1 180,0 0 0,0 0 1,-1 0-112,1 0 1,0-2 0,0 1-45,-1-1 1,3 2 0,-1 0 102,0 0 0,1 0 93,0 0 0,-1-1-334,-1-1 1,0 2 0,0-2 129,-1 2 0,3 0 1,-1 0-1,0 0 139,0 0 1,0 0-1,1 0 1,-1-1-291,-1-1 1,1 2-1,1-2 134,-1 1 1,1 1 0,-1 0 636,0 0-357,2-2-581,-3 1 0,3-2-21,-2 2 0,2 0 51,0-1 1,1 1-217,-3-1 1,3 1-126,-1-2 0,4 2 0,1-2 774,2 1 0,0 1 1,1-2-72,-1 1 1,0-2 0,0 2-1,1-1 26,-1 1 0,0-1 0,0 0 1,1 0 201,-1-1 1,2 1 0,0 0 0,1-1 117,0-1 0,1 0 0,0 0 0,0-1-108,0 1 1,1-1 0,-2 0-1,2-1 3,-1 0 0,0 1 0,0 0 1,-1-1 277,1 0 0,-2 0 1,0 0-1,-2 0-735,1 1 1,-2-1 0,0 0 0,-1 1-56,0 0 1,0 1-1,-1 0 1,-1-1-362,0 1 0,-2 0 1,0 1-1,-2 1 178,-2-1 1,1 1-1,-5 2 1,0-1 217,1 1 1,-4 0-1,2-1 1,0 2 60,1 0 1,0 0-1,-1-1 1,2 0 227,1-1 0,-1 1 0,1 1 139,1 0 1,2 0-39,0 0 1,3-1-481,-1-1 1,4 2-1,1-3 1,2 2 562,0-1 0,1-1 1,-1 2-1,2 0-53,0-1 1,0 0-1,-2 0 1,0-1-150,1 1 0,-1-1 0,0 0 0,0 1 283,1 0 0,-3-3-73,1 2 1,-4 0-883,0 0 0,-2 1 0,-3 1 484,-1 0 1,1-1-1,0 1 395,0-1 0,-1 2 0,1 0-721,0 0-219,2-3 0,1 1 182,4-4 0,1 1 0,2 0 0,0 0 162,1-1 0,-1 1 0,0-1 1,-1 0 148,-1-1 1,0-2 0,1 1 0,-3 1 413,0-1 1,-1 1 0,0 2 0,0 0-529,0 0 0,-4 0 0,-1 1 0,-1 1 301,0 1 0,-1-2 0,-1 2 0,1 1 87,-1 1 1,-1 0-1,1 0 1,-1 0 170,2 0 1,2 0-1,-1 0 502,1 2 0,0 1-898,2 2 1,1-1-369,2-1 0,2 0 0,1 0 1,2-1 718,0-1 0,2-1 0,1 0 0,0 0 237,-1 0 0,2-2 0,0 0 0,-1-1-260,-1-1 1,-1 1 0,-1 0-1,0 0-141,-2 0 0,-1 1 0,-2-1-628,0-1 0,-2 0 0,-1 0 1,-2 2 441,0 2 1,-3-1-1,-1 0 1,-1-1 349,0 1 1,-1 1 0,1 1 0,-1 2 659,-1 0 0,-1-1 0,-1 3 0,1-2-376,0 1 1,2 1 0,-1-1 0,3 1-308,2-2 0,1 1 0,1 1-516,0 0 1,2 0 0,2 1-603,2-1 1,0-2 0,3-2-1,1 0 1160,2-1 1,2 0 0,0-1 0,1 0-361,0 0 0,0-4 1,-1 2-1,-2-2-94,-1 0 1,-2 0 0,0 0-448,-2-1 0,-3 1 0,-2 0 297,-2 2 1,-4-1 0,0 2 0,-1 1 340,-2 0 1,0 1 0,0 0 0,-1 1 265,1 1 0,-1 0 1,2 2-1,-2 0 854,2 0 0,0 0 0,2 2 1,2-1-966,2 0 1,-1 0 0,2-1-1,0-1-618,0 1 0,3 1 0,0 0-293,2 1 1,0-3-1,3 0 1,0-1 709,0-1 0,2 2 0,-1-1 0,0-1 119,0-1 1,1 0 0,-1 0-117,0 0-43,0 0 1,-2 0-7,-3 0 0,-3 3 0,-2 0 0,-2 0 361,0 1 1,-2-1-1,0 2 1,0 1 157,0-1 0,-1 0 0,1 0 0,0 1 364,0-1 0,0 0 0,2 0 0,0 1-492,2-1 0,1-2 0,1 1-583,1 0 1,-2 1-398,3 0 0,-1 0 73,2 0 0,0-1 0,0-1-721,2-1 0,-1 0-128,1 0 0,-2 1 363,0 2 0,0-1 536,0-1 1,-2 1-1,-1 1 335,0 0 0,-1-1 0,2-1 92,-1 1 0,1-1 0,0 0 0,0 0 42,1 0 1,-2-1 402,2 1 0,-1-1 0,-1 1 523,-1-1 1,-1 2-1,0-2-27,0-1 0,1-1 0,1 0 4,-1 0 1,-1 0-305,0 0 1,-1 0-307,1 0 1,2 0 49,-1-2-329,1 1-55,-3-1 0,3 2-4,-1 0 1,3 1 3,0 0 0,0 1-482,1 1 7,0-2 1,2 2 0,2-3 673,0 0 1,2 0 0,-1 0 140,0 0 1,-1 0 288,-1 0 1,0 0-504,1 2 1,-2-2-1,0 3-517,-1-1 0,2-1 1,-2 1 68,1 0 0,0-1 1,0 1-1,1-1 384,0 1 0,1-2 1,0 2-1,0-1 642,-1 1 0,2-2-947,-2 2 1,0-1-730,-1 1-168,-2-1 280,0 1 1553,-2-2 0,1 1 657,-1 0-980,2 0 0,0 2-1034,0-1 0,2-1 65,2 2 1,0-2 792,2 1 1,-3-1 692,1-1 1,-3 0 154,3 0-2100,-3 0 1,1 0 725,-2 2 1,0 3-1,0 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3T13:02:51.559"/>
    </inkml:context>
    <inkml:brush xml:id="br0">
      <inkml:brushProperty name="width" value="0.05714" units="cm"/>
      <inkml:brushProperty name="height" value="0.05714" units="cm"/>
    </inkml:brush>
  </inkml:definitions>
  <inkml:trace contextRef="#ctx0" brushRef="#br0">1384 0 25489,'-21'0'0,"0"0"-248,0 0 1,0 0 0,-2 0 0,-3 3 186,-2 4 1,-2-5-1,4 7 1,-2-2 0,0 3-119,-2 1 1,-1-6 0,-4 2 0,5-2 0,2-1-216,0 3 1,0 0 172,7-7 0,0 0 103,0 0 118,0 0 0,12 0 0,9 0-84,11 0 1,10 0 0,7 0 0,5-2-90,0-5 0,6 5 0,-4-5 1,5 4 13,2 3 1,0 0 0,0-2 0,-2-3 30,-5-2 1,2 0 0,-7 7 162,3 0 1,-7 0 83,2 0-123,-14 0 1,-14 0 0,-14 0-1,-5 0 176,-2 0 1,0 0 0,-2 0-1,-3 0-43,-2 0 0,-9 0 1,2 3-1,-5 1 28,-2 3 1,-7 3-1,0-6 1,2 6-127,3 1 1,-5-4-1,0 5 1,2 0-33,3-1 0,11-6 0,5 4 1,5-2-579,2 0 418,9 0 1,5-7 0,17 0-1,8 0-6,8 0 0,11 0 0,1 0 1,6 0-21,5 0 0,2-7 1,-4 0-1,2 3 47,-2 1 0,-3 3 1,-2 0-1,0-2-27,0-5 0,0 5 1,-2-5-1,-3 4 120,-2 3 1,-12-2 0,1-3 253,-8-2-135,-11 0 1,2 7 0,-14 0 0,-7 0 106,-5 0 1,-4 7 0,-3 3 0,-2-1-141,2 0 1,-6 1-1,-1-6 1,-2 6-4,0 1 1,7-6-1,-7 2 1,0-2-55,2 2 0,3-5 1,7 5-29,-5-5 1,4 1-120,-4 4-38,14-5 1,7 7 0,14-9 0,7 0 208,5 0 0,11 0 0,5 0 0,5 0-116,2 0 0,0 0 1,0 0-1,0 0 42,0 0 0,-2 0 0,-5 0 0,-5 0 51,0 0 1,-6 0 32,4 0 88,-14 0 1,-7 0 4,-14 0 1,-5 0 0,-9 0 0,0 0 99,0 0 0,-7 7 0,-2 0 0,-3-2-85,-4-3 0,-1 5 0,1 0 0,2 0-150,-2 3 1,6-8 0,1 7-163,0 1 0,6-8-463,-4 5 429,14-5 0,14-2 0,14 0 0,5 0 110,2 0 1,0 0 0,2 0 0,3 0-73,2 0 1,9 0 0,-2 0 0,5 0 70,2 0 1,0 0-1,-2 0 1,-3 0 22,-2 0 1,-9 0-1,2 0 219,-5 0 114,-11 0-162,-3 0 0,-11 0 0,-5 0 0,-7 0 122,-5 0 0,-2 0 0,-2 0 0,-3 0-123,-2 0 1,-7 7 0,7 0-1,0-2-49,-2-3 1,6-2 0,-4 3-1,5 1-49,2 3 0,0 0 0,0-7-118,0 0-25,9 0 18,3 0 0,32 0 75,5 0 1,5 0 0,-10 0 0,3 0-5,2 0 1,9 0 0,-2 0 0,3 0 7,-3 0 0,2 0 0,-9 0 0,-2 0 47,-3 0 0,-2 0 0,0 0 110,0 0 0,-7 0-26,0 0-1,-9 0 0,-5 7 0,-14 0 40,-5-2 1,-9-3 0,-2-2-1,-1 0 16,1 0 1,-7 3 0,4 1 0,-2 3-75,0-2 1,9-3 0,-2 1 0,5 1-119,2 3 1,0 0-214,0-7 134,9 0 0,5 0 1,14 0 38,7 0 1,12 0 0,2 0 0,0 0-14,2 0 0,-4 0 0,9 0 0,2 0 4,3 0 0,2 0 0,0 0 0,0 0 40,0 0 0,-2 0 0,-5 0 0,-7 0 110,-5 0 0,-2 0-67,0 0 397,-9 0 0,-5 0 0,-14 0-171,-7 0 0,-5 0 1,-4 0-1,-3 0-107,-2 0 0,-9 0 0,4 0 0,-2 0 19,0 0 1,7 0 0,-5 0 0,3 0-51,4 0 0,3 0 0,2 0-182,0 0-1,9 0 1,5 7 0,14 0 75,7-2 0,12-3 0,4-2 0,3 0 2,4 0 1,3 0 0,2 0-1,0 0-133,0 0 0,0 0 0,0 0 0,0 0 60,0 0 1,-2 0 0,-3 0 0,-4 0 124,-3 0 1,-2 0 0,-7-2-163,0-5 0,-7 5 803,0-5-555,-9 4 0,-5 3 1,-14 0-43,-5 0 1,-2 0-1,0 0 1,0 0 68,0 0 0,-7-7 0,0 0 0,2 3-51,3 1 1,2 3 0,0 0 0,0 0-88,0 0-33,0 0-2,0 0 0,19 0 1,9 0-1,9 0 5,5 0 0,2 0 0,3 0 1,2 0 61,-2 0 1,4 0 0,0 0-1,1 0-100,-1 0 0,0 0 0,-4 0 0,2 0-70,-2 0 1,-3 0 231,-2 0 161,0-9-346,-9-3 0,-5-6 0,-14 4 286,-7 7 0,-5 4 0,-2 3 0,-2-2-39,-5-5 0,-5 5 1,-9-5-1,0 4-52,0 3 1,2 0 0,3 0 0,2 0 1,-2 0 1,6 0 0,3 0-162,5 0-34,11 0-23,3 0 0,25 0 0,8 0 159,6 0 1,-2 0 0,7 0 0,2 0-147,3 0 0,2 0 0,0 0 0,-2 0 7,-5 0 1,2 0-1,-7 0 1,1 0 93,-1 0 1,-2-7-18,-7 0 1,-9-2-66,-5 2 0,-7 2 0,-7-6 222,-7 1 0,-5 3 0,-4 7 0,-3 0-5,-2 0 1,-9-7-1,2 0 1,-5 3 14,-2 1 0,0 3 0,0 0 0,2 0-26,5 0 0,-4 0 0,6 0 1,0 0-66,5 0 1,5 0 0,2 0-155,0 0 42,9 10 0,5-8 212,14 5 1,5-5-1,9-2 1,0 0-276,0 0 0,2 0 0,3 0 0,4 0 13,3 0 1,2 0 0,5 0-1,-3 0 35,-2 0 1,-2 7 0,4 0 0,-4-2 5,-3-3 0,-2-2 1,-7 0 15,0 0 159,-9 0 558,6 0-384,-15 0-195,6 0 1,-18 0 0,-8 0-13,-8 0 1,1 0 0,-4 0-1,5 0-29,2 0 1,-7 0 0,0 0-53,2 0 0,10 0-50,2 0 0,12 0 0,2 0 66,11 0 0,8 0 1,2 0-1,2 0-89,5 0 0,-2 0 1,7 0-1,-3 0-29,-4 0 1,4 0 0,-2 0 102,-2 0 0,-3 0 1,-2 0 27,0 0 0,-7 0 4,0 0 1,-7 0 0,5 3 142,-3 4-286,-2-5 0,-14 10 0,-2-8 0,-3 3 242,-4-2 0,-3-3 1,-2-2-49,0 0 0,7 0 0,0 0 0,0 3-44,2 4 1,-6-5-179,4 5 1,2 2-1,-2-2-423,-2-2 71,6-3-205,1-2 844,9 0 0,9 0 0,5 0 0,5 0-136,2 0 1,0 0-1,0 0 1,0 0-3,0 0 1,0 0-1,0 0 126,0 0 567,0 0-314,-9 0 0,-5 0-178,-14 0 1,-5 0 0,-9 0-39,0 0 0,7 0 0,0 0-92,-2 0 1,4 0 0,-2 3-214,-2 4-114,6-5-302,-8 7-344,6 1 698,0-8 0,5 7 0,14-9 192,7 0 0,5 0 1,2 0 52,0 0 0,-7 0 3,0 0 104,-9 0 0,2 0 53,-14 0 1,2 0-106,-9 0 1,7 0 0,-7 3-9,-2 4 0,-3-5 0,-2 5 31,0-5 1,0-2 0,0 0-178,0 0 1,7 0-336,0 0 346,9 0 0,-2 0 0,14 0 40,7 0 1,5 0 0,2 0 0,0 0 8,0 0 1,0 0-1,0 0 17,0 0 0,0 0 95,0 0 0,-7 0 43,0 0-132,-9 0 0,2 0-3,-14 0 1,2 0-8,-9 0 0,0 0 0,-7 0-13,0 0 0,7 3 0,0 1-117,-2 3 1,4 0-230,-2-7 314,9 0 1,-2 0 14,14 0 0,5 0 1,9 3 48,0 4 1,0-5 4,0 5 0,-7-5 127,0-2-7,-9 0 151,4 0-36,0 0 1,-4 0-271,9 0 1,-9 3-24,2 4-370,-5-5-11,-2 7-465,0-9 880,-9 0 1,4 0-1,-9 0 1,7 0-2,-7 0 1,7 7-195,-7 0 0,7 0-306,-7-7 703,9 0 35,-4 0 102,9 0 1,2 0-380,5 0 1,-2 0 14,9 0 1,-7 7-303,7 0 538,-9 0-126,4-7-100,-9 0 17,0 0 58,0 10-810,0-8 10,0 7 346,0-9 447,0 0 212,9 0-380,-6 0 104,15 0 1,-8-2-195,4-5 504,-5 5 0,-7-15-203,5 10-21,-4 0 1,8 7-48,-4 0 0,-4-2-508,4-5 217,-5 5 0,-4-8-352,-5 10 772,4 0 135,-6 0 688,9 0-82,0 0-873,0-9-321,0 7 20,0-8 104,0 10 170,0-9-382,0 7 1,0-10-384,0 5 5,0 5 5,-9-8 1052,6 10 0,-4 0 101,14 0 0,-4-2-16,4-5-423,4 5 0,-8-10 112,4 5 295,-5 5-99,-2-8-183,9 10-42,-6 0-85,6 0 549,-9 0-203,0 0 592,0-9-1148,0 7 1,0-8 253,0 10 6,0 0-6,0-9-766,0 7 0,0-8 1,0 1 764,0 7 1,0-10 0,-2 7 220,-5-2 0,4-2-37,-4 2 0,-4 5 1,-1-8-218,0 1 0,1 7 0,4-5 42,-7 4 1,-3 1-1,1-3 1,2-2 203,-2 3 1,4 1-1,-2 3 1,-2 0 66,-3 0 0,-2-7 0,0 0-73,0 3 1,-7 1 0,0 3-1,2 0-28,3 0 1,-5 0 0,0 0-1,0 0-115,-2 0 1,4 0-1,-7 0 1,3 0-57,4 0 1,3 0-1,2 0-183,0 0 0,9 3-50,5 4 0,7-5 0,7 5 0,7-2 207,5 2 0,9-5 1,2 5-1,3-2-20,4 2 1,3-5-1,4 5 1,3-5-4,2-2 0,-7 7 0,-7 0 0,0-2 87,-2-3 1,-3 5-1,-9 0 546,0-2-397,-9-3 0,-5-2 1,-14 0-29,-7 0 0,-5 0 0,-4 0 0,-3 0 137,-2 0 1,-9 0 0,2 0 0,-5 0-194,-2 0 1,0 0 0,2 0 0,3 0-88,2 0 1,7 0-1,-5 3-143,3 4 43,2-5 0,16 10 0,8-8-200,8 3 1,8 7 0,11-7 0,3 0 44,2 3 0,9-6 1,-2 8-1,3 0 141,-3-1 0,2-6 1,-9 4-1,-2-2 46,-3 0 0,-9 0 1,0-7 97,-9 0 0,-5 0 1,-14 0-1,-5 0 102,-2 0 1,0 0-1,-2 0 1,-3 0 22,-2 0 1,-7 0 0,7 0 0,0 0-57,-2 0 1,6 0 0,-4 0 0,5 0-42,2 0 0,7 0-492,0 0 242,9 0 1,5 0 0,14 3 0,5 1 86,2 3 1,7 0 0,0-4 0,0 1 31,2 3 0,-6 0 1,4-7-1,-5 0-54,-2 0 1,0 0 94,0 0 0,-7 0 293,0 0-97,-9 0-57,4 0 69,-9 0 0,-2 0-209,-5 0 1,-5 0-1,-9 0-2,0 0 0,0 0 0,0 0 18,0 0 1,0 0-14,0 0 0,7 0 16,0 0 0,9-2-394,-2-5 48,5 5 1,11-8 0,5 10 311,5 0 1,2 0 0,0 0 0,0 0 27,0 0 20,0 0 20,-9 0 1,-12 0 0,-17 0 0,-8 0 125,-10 0 0,-5-2 0,-2-3 0,-2-2-56,-5 3 0,-3 1 0,-6 3 1,2 0-42,-2 0 1,-1 0-1,1 0 1,2 0 193,-2 0 1,6 0-1,3 0 1,7 0-170,7 0 1,5 0-157,9 0 0,12 0-103,9 0 0,11 0 0,17 0 1,7 0-11,5 0 1,9 7-1,2 0 1,1 0-3,-1 3 1,-2-8 0,-7 5 0,0-5 18,0-2 0,-7 0 1,-2 0-1,-3 0 82,-4 0 1,-3 0 0,-2 0 187,0 0 0,-9-2-22,-5-5 0,-17 5 1,-8-8-1,-8 3 38,0 0 1,-6 0-1,-6 7 1,-6-2 125,-5-5 0,-7 5 0,5-5 1,-1 4-181,1 3 0,-7 0 0,4 0 1,-2 0-47,0 0 1,9 0 0,-2 0 0,7 0-59,7 0 0,5 0 0,11 3-246,5 4 1,7-5 240,14 5 1,5-2 0,11-1-1,3 3-49,2-2 1,9-3 0,-2 1 0,5 1-246,2 3 1,0 0-1,2-7 1,3 0 147,2 0 1,0 0-1,-7 0 1,0 0 33,0 0 0,-2 0 1,-3 0-1,-4 0 263,-3 0 1,-9-7-128,-7 0 0,-12 0 0,-2 5 0,-14-3 270,-11-2 1,-8-2-1,-9 4 1,-2-2 22,-5 3 1,2-6-1,-9 3 1,0 3-128,2 1 0,-13-4 1,4 0-1,-3 3-4,1 1 0,-3 3 1,3-2-1,7-3-39,4-2 0,7 0 0,12 7-279,7 0 1,14 3-114,7 4 0,21-3 0,10 8 0,8-3 140,13-4 0,-1-3 0,12-2 1,2 0-79,3 0 1,9 0 0,0 0 0,-5 0 41,-6 0 0,6 0 1,-7 0-1,-2 0 116,-2 0 0,0 0 0,-10 0 1,-7 0 72,-4 0 1,-5-7-148,-7 0 1,-9-2 197,-5 2 0,-7 5 1,-7-5-1,-7 4 300,-5 3 1,-11-7-1,-5 0 1,-5 3-201,-2 1 1,-9 3 0,-3 0-1,-2 0-97,0 0 0,9 0 0,-2 0 0,7 0 3,7 0 0,5 0-99,9 0 0,12 0-142,9 0 1,16 0-1,14 0 1,3 0 71,4 0 0,10 0 0,4 0 0,1 3 192,-1 4 0,5-5 1,-5 5-1,1-5-234,-1-2 0,3 0 0,-10 0 1,-7 0 35,-4 0 1,-5 0 0,-7 0 208,0 0 1,0 0 667,0 0-417,-9 0 0,-5-7-341,-14 0 0,2 0 0,-9 7 0,-2 0 32,-3 0 0,-2 0 0,0 0 0,0-2-11,0-5 1,-2 5 0,-3-5 0,-2 4-12,2 3 1,-4-7-1,2 0-223,2 3 47,12 1 1,21 6-1,17 1 1,6 6 31,7 1 0,12-4 1,5 5-1,2-3-66,0-4 1,-2 4 0,2-2 0,-7 0 222,-5 3 0,-11-8 0,-5 5 216,-5-5-97,-2-2 1,-9-2-77,-5-5 1,-7 5 0,-5-8 133,-2 1 1,-2 7-158,2-5 1,2 4-72,-9 3 1,0 3-66,-7 4 1,7-5-240,0 5 1,9-2 25,-2 2 0,7-5 1,7 5 199,7-5 0,12 1 0,2 1 0,0 3 65,2-2 0,-4 4 1,7-2-1,-3-2 91,-4-3 0,-10-2 389,-2 0-239,-9 0 0,-5-2 0,-14-3 78,-5-2 0,5 0 0,0 5-6,-2-5 1,-3 5 84,-2-5 1,7-3-414,0 3-289,9 0-47,-4 7 1,11 0 0,5 0 268,7 0 0,5 0 0,2 0 0,0 0 64,0 0 0,7 0 0,0 0-42,-2 0 275,-3 0-65,-11 0 1,-12 0-1,-14 0 1,-5 0 75,-2 0 0,-7 0 1,-2 0-1,-3 0-123,-4 0 1,-3 0 0,-2 0-1,0 0-15,0 0 0,-7 0 0,-2 0 0,-1 0-98,1 0 1,-5 0 0,5 0 0,-1 0 6,1 0 0,9-2 1,9-3-1,3-2-44,4 3 0,3 1 0,2 3-233,0 0 1,7-2 63,0-5 45,9 5 0,-2-8-246,14 10 0,5 0 457,9 0 1,-7 0 2,0 0 1,-37 3-1,-10 1 82,-14 3 1,-13 0 0,4-7 0,-5 0 90,-2 0 0,7 0 0,0 3 1,0 1-115,2 3 0,5 0 0,12-7 0,4 0-135,3 0 1,2 0-1,7 0-253,0 0 0,7 0 179,0 0-130,9 0 1,-2-7 0,14 0 109,7 3 0,14-6 0,7 3 1,5 3 93,2 1 0,7 3 1,0 0-1,0 0 34,2 0 1,-9 0 0,3 0 0,-10 0 313,-5 0-75,-2 0 1,-19 0 0,-9 0-107,-11 0 1,-17-2-1,-7-3 1,-7-2 203,-7 3 0,2-1 1,-9 0-206,-2-2 1,4 0-1,-2 7 1,0 0 0,0-2 63,0-5 1,12 5-1,0-5 1,9 4-117,4 3 0,3-2-173,7-5-15,10 5 0,4-8 1,14 10-1,7 0 23,4 0 1,13-2-1,4-3 1,2-2 4,-2 3 1,11 1 0,-4 3-1,3 0 23,-1 0 1,5 0 0,0 0 0,-2 3 75,-3 4 0,-4-5 0,-5 5 0,-7-5 93,-5-2-5,-2 0 1,-12 0 0,-11 0 0,-14 0 11,-10 0 0,-11-7 1,-1 0-1,-6 0 79,-5-2 0,-2 7 0,4-5 0,-2 4-76,2 3 1,3-2 0,2-3 0,3-2 34,4 3 1,4 1-1,10 3-146,0 0 10,0 0 0,12 0 0,9 0 0,12 0-59,6 0 1,3 0 0,0 0-1,0 0 12,0 0 1,10 0 0,3 0 0,6 0-127,2 0 1,0 3-1,0 1 1,0 3 70,0-2 0,0-3 0,-2 1 0,-5 1-158,-7 3 266,-5 0 0,-14-7 0,-9 0 0,-14 0 161,-11 0 1,-1-2 0,-9-3 0,-5-2 116,-6 3 0,-1 1 0,-9 3 0,0 0-50,2 0 1,-6 7 0,6 0 0,1-2-90,4-3 1,4 1-1,3 1 1,3 3-174,4-2 1,11-3-128,10-2 0,12 0 0,2 0 29,12 0 1,6 0 0,6 0-1,1 0 27,3 0 1,10 0 0,-3 0 0,4 0-83,3 0 0,0 0 0,3 3 0,1 1-43,3 3 1,0 0 0,-7-7 0,0 0 88,0 0 0,-9 7 246,-5 0 0,-17 0-1,-11-7 0,-11 0 0,-15 0 0,-4 0 33,-3 0 0,-2 0 0,-7 0 1,0 0 23,0 0 1,0 0 0,0 0 0,0 3-127,0 4 1,7-5-1,3 5 1,1-5-30,6-2 1,8 0 0,3 0-133,-2 0 1,4 0-159,-2 0 53,10 0 1,-3 0 0,14 0 23,7 0 1,14 0 0,7 0-1,4 0-9,3 0 1,10 0 0,4 0 0,2 0 74,-2 0 0,2 7 0,-9 0 1,-5-2 229,-6-3 1,-1-2 0,-9 0 365,-2 0-203,-12 0 0,-7 0 1,-14 0-1,-7 0 25,-5 0 1,-9 0-1,-2 0 1,-3 0-99,-4 0 1,-5 0-1,-5 0 1,-2 0-28,3 0 0,-1 0 0,0 0 0,1 0-87,6 0 1,0 7 0,10 0 0,0-2-148,-1-3 1,3-2-432,7 0 298,10 0 0,4 7 0,14 0 1,7-2 118,4-3 1,6-2-1,4 0 1,7 0-120,4 0 1,3 0-1,0 0 1,0 0 72,0 0 0,7 0 1,0 0-1,-2 0 68,-3 0 1,-4 0 0,-5 0 0,-7 0 108,-5 0 0,-2 0 87,0 0 5,-9 0 0,-5 0 1,-14 0-1,-7 0 90,-5 0 0,-2 0 0,-2 0 0,-5 0-93,-7 0 0,-5 0 0,-4 0 1,-3 0-16,-2 0 0,-7 0 1,5 0-1,-3 0 0,-4 0 0,9 0 1,5 0-1,9 3-86,4 4 0,10-5-288,7 5 0,10-2 18,-3 2 1,21-5 0,7 5 0,4-5 103,6-2 0,1 0 0,10 0 0,0 0 5,0 0 0,0 0 1,3 0-1,1 0 20,3 0 1,7 0 0,-5 0 0,1 0 40,-1 0 1,-4 0 0,-12 0 0,-7 0 24,-5 0 1,-2 0 228,0 0 7,0 0 1,-12 0-1,-9 0-42,-11 0 0,-8 0 1,-4 0-1,-5 0 12,-7 0 0,-7 0 0,-5 0 0,-2 0 20,2 0 1,-4 0-1,2 0 1,3 0-131,1 0 0,10 7 0,3 0 65,1-2 0,3-3-805,7-2 123,10 0 473,1 0 0,13 0 0,4 0 0,7 0-17,4 0 0,6 0 0,4 0 0,7 0 24,4 0 0,3 0 1,2 0-1,3 0-55,2 0 1,0 0-1,-7 0 1,-2 0 77,-5 0 0,-5 0 0,-9 0 114,0 0 1,-7 0-84,0 0 1,-12 0 268,-2 0 1,-9 0 0,-12 0 0,0 0 35,0 0 0,-9 0 1,-8 0-1,-6 0-114,-5 0 1,-2 0-1,4 0 1,-2 0-85,3 0 1,4 0-1,4 0 1,6 0-42,1 0 1,3 0-1,7 0-91,0 0-396,0 0 284,10 0 1,11 3 0,14 1 0,4 3 53,3-2 1,10-3 0,4-2 0,4 0 0,3 0 0,3 0 0,1 3 0,3 1 42,-2 3 0,-3 0 1,-2-7-1,0 0-44,0 0 1,-7 0-1,-2 0 50,-3 0 153,-2 0 1,-19-2-99,-9-5 0,-2 5 0,-14-5 1,-5 4 187,-5 3 1,-11 0 0,2 0-1,-5 0 33,-2 0 1,-7 0 0,-2 0-1,-1 0-19,1 0 1,2 0 0,7 0 0,3 0-167,4 0 0,4 0 1,10 0-1,0 0-92,0 0 1,7 0-181,0 0 1,12 3 91,2 4 0,9-5 0,12 5 0,3-5 100,4-2 1,-3 0 0,10 0-1,3 3-133,1 4 1,1-5-1,-3 5 1,-4-5 94,-3-2 0,-2 0-77,-7 0 1,-12 0 315,-9 0 0,-9 0 0,-14 0 1,-3 0 79,-2 0 0,-7 0 0,5 0 0,-3 0-45,-4 0 1,7 0 0,-1 0-94,1 0 1,7 0-1,-3-2-146,10-5-374,6 5-315,10-8-452,0 10 1161,0 0-219,10 0 854,-8 0-224,7 0-242,-9 0-82,-9 0-96,-3 0 301,1 0 1,4 0-297,14 0 1,4 0-8,10 0 1,-7 0 0,0 0-14,3 0 1,1 0-1,3 0 5,0 0 1,-7 0 147,0 0 40,-9 0 0,-5 0 1,-14 0-64,-5 0 1,-9 0 0,0 0 0,3 0 63,1 0 1,10 0-1,0 0 114,-2 0-308,-3 0-258,8 0 206,1 0 1,1 0 77,-5 0 0,2 0-67,-2 0 77,10 0 0,4 0 1,14 0 2,4 0 0,3 0 0,0 0-1,0 0 56,-9 10-153,-3-8 121,-9 7 0,-2-9 202,-5 0 1,-5-2-21,-9-5 0,0 2 45,0-9-439,0 10 24,10-6 1,4 10 40,14 0 1,-3 0 0,10 0 81,3 0 1,-6 0-174,3 0 0,0 0 280,7 0 0,-7 0-32,0 0 257,-9 0 1,2 0-43,-14 0 1,2-2 0,-9-3-96,-2-2 1,4 0-1,-2 5 101,-2-5 1,4 5-99,-2-5-295,10 4 1,-3 3 51,14 0 0,-3 0-375,10 0 353,0 0 0,5-2 75,-5-5 0,-2 5 0,-8-8-260,3 1 1,0 4-1,-7-9-4,0 10 0,-2-8 151,-5 5 0,2 5 241,-9-5 0,7 4 1,-4 1 10,1-5 1,-6 5 172,2-5-153,5-5 0,-3 7 583,5-9-730,5 10 179,-8-6 1,13 10-37,4 0 1,4 0-112,10 0 0,-7 0 19,0 0-25,-9 0 251,4 0 1,-9-2-468,0-5 0,-2 5 377,-5-5 1,-5 4 283,-9 3-503,10 0 19,1 0 51,10 0 1,10 0-76,4 0 1,4 0 0,3 0-21,0 0 0,0 0 0,0 3 315,0 4 1,0-3-190,0 10 1,-7-9 29,0 2-46,-9 5 1,-3-8-275,-9 10 1,-9-7 218,2 7 1,-2-7-1,-1 5-112,3-3 1,0 1-239,-7-3 226,0-5 130,10 7-132,1-9 1,13 0 82,4 0 1,4 3 0,10 1 241,0 3 1,0 0 0,0-4-52,0 4 1,0-5 267,0 5-196,-9-5 1,-5-2-1,-14 0 31,-7 0 1,2 0 0,-2 0 0,-2 0-42,-3 0 0,5 0 1,0 0 45,-2 0 0,-3 0-120,-2 0 0,7 0-484,0 0 5,10 0 267,-6 0 1,13 0 41,4 0 1,-3 0 0,10 0-22,3 0 1,1 0 86,3 0 0,-2 3 0,-3 1 84,-2 3-46,-9 0-71,4-7 0,-11 0 0,-5 0 0,-7 0 146,-5 0 0,-2 0 0,0 0 81,0 0 1,0 0 0,0 0-93,0 0 1,3 3-289,4 4-408,4-5 4,10 7 67,0-9 0,3 7 449,4 0 1,2 3-1,7-6 1,-2 3-57,3-2 1,1 0-1,3-1 39,0 3-45,0 0 183,0-7 1,-11 0 0,-10 0 309,-12 0 1,0 0 0,-2 0-62,-2 0 1,4 0 151,-2 0 0,0 0-283,-7 0 1,7 0-89,0 0 0,7 0 89,-7 0-125,10 0-77,-6 0 0,13 0 27,4 0 0,-3 0-109,10 0 1,0 0-7,7 0 136,-9 0 74,-3 0-76,-9 0 79,0 0-35,-9 0 0,7-2-124,-5-5 0,2 5-224,-2-5-377,5 4 0,-5 3 69,14 0 1,-3 7 539,10 0 1,-9 10 0,4-6-1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4:09.729"/>
    </inkml:context>
    <inkml:brush xml:id="br0">
      <inkml:brushProperty name="width" value="0.11429" units="cm"/>
      <inkml:brushProperty name="height" value="0.11429" units="cm"/>
    </inkml:brush>
  </inkml:definitions>
  <inkml:trace contextRef="#ctx0" brushRef="#br0">709 389 26735,'0'-4'-3166,"0"1"0,0 1 1,0-1 2937,-2 1 1,1-1 0,-3 2 0,0 0 774,0-1 0,-2 2 0,1 0 1,0 0-37,0 0 0,-1 0 1,1 0-1,0 2 7,0-1 1,-2 1-1,-1-1 1,0 0-116,-2 1 0,1 0 0,-3-1 0,1 1-143,-1-1 1,-2 0 0,1-1 0,1 1-128,-1 1 1,2 0-1,-3-2 1,1 0 412,2 0 1,0 0 0,0 0 0,1 0-67,-1 0 0,1 0 0,1 0 0,0-1-436,0-1 1,1 2-1,-1-2 1,1 2-37,0 0 1,0 0-1,-1 0 1,0 0-123,2 0 1,-2 0 0,2 0-1,-1 0 63,0 0 0,1 0 1,2-1-1,-2 0-4,0-1 1,0 0 0,2 2 0,0 0-40,-1 0 0,1-1 1,0-1-1,0 1 57,-1 0 1,1 1 0,0 0-1,0 0 32,-1 0 1,1 0 0,0 0 0,0 0 73,-1 0 1,1 0 0,0 0-70,0 0 0,-1 0 0,1 0 10,0 0 1,1 0 0,1 0 6,-1 0 1,1 0 0,-1 0 159,0 0 0,0 0-95,-2 0 1,1 0 0,0 0 0,0 0-67,-1 0 0,3 0 0,-1 0 0,-1 0-79,-2 0 1,0 0-1,1 0 1,0 0 53,-1 0 1,0 0 0,2 0-10,-1 0 1,1 0 0,0 0 23,0 0 1,1 0-38,1 0 1,-1 0-282,-1 0 227,2 0 17,1 0 0,6 0 0,2-1 103,1 0 0,2 0 0,1-2 0,1 0 23,2 0 1,1 0 0,3-1-1,2 0 0,2 0 0,0 0 1,2-2-1,2 1 15,0 0 0,2 0 0,0-1 1,2-1 43,0 0 0,5 0 0,-2 0 0,3 0-2,2-1 0,-2 1 1,2-2-1,-2 2 2,-3 0 1,4 0 0,-3-1-1,0 1 15,-2-1 1,2 1-1,-3 2 1,0 0 23,-1-1 1,0 1 0,-2 0 0,1 0-42,0-1 0,0 1 0,0 0 0,0 0-103,1 2 1,-2-1 0,0 1 0,-1 1-13,-2 0 0,1-1 0,0 2 0,0-1 0,-2 1 0,-2 0 0,-2 0 0,-2-1-40,-3 1 1,-1-1 0,-3-1 0,-1 1 0,-2 0 1,-1-2-1,-1 2-108,0-1 0,1-1-169,-1-1 1,-2 0 0,0 1-491,0 1 1,-2 1 38,-1-1 0,0 1 0,0-1 164,-2 1 0,1 0 0,-3 1 0,0 0 269,0-1 0,-2 1 1,1 1-1,0-1-19,0-1 0,-3 2 0,0-2 0,-1 1 114,0-1 0,1 1 1,-1 0-1,0-1 122,0 1 1,-3 0 0,0-1 0,0 0 106,1 0 1,0 0-1,-1 1 1,0-2 227,0 1 0,0 0 0,-1 0 0,2 0 271,0-2 1,0 1-1,1 0 1,-1 1-38,1 1 1,1-1-1,0-1 1,0 1-358,1 0 0,1-1 0,1 2-78,1-1 0,2 0-285,1 0 0,6 2 0,2-2 0,1 1 149,0 1 1,3 0 0,-2 0 0,2 0 122,1 0 0,-1 0 0,1 0 1,-1 0 45,1 0 1,1 1-1,0 0 1,1 1 101,-1-1 0,-1 0 0,2-1 1,-2 0 46,-1 0 1,1 0-1,-1 0 1,0 0-25,-1 0 1,0 0 0,-2 0 0,0 0 35,-1 0 0,-1 0 0,0 0 1,0 0 224,1 0 0,-1 0 0,0 0-356,0 0 1,-1 0-9,-1 0-137,-2 0 1,-6 0 2,-4 0 0,-3 0 0,3 0 0,0 0 69,-2 0 0,-2-2 1,0 0-1,-1 1-15,0 0 1,2 1 0,0 0 0,3 0 325,0 0 0,4 0 0,0 0-250,0 0 1,3 1-1,1 0 1,2 1-465,2 1 1,5 0 0,2 1 0,4 0 112,1 0 1,3 0-1,1 0 1,2 0-12,0 0 1,-1-1 0,0-1 0,0 1 175,1 0 1,1-2-1,3 2 1,0-1 177,0-1 1,0 2-1,-1-2 1,-2 1-14,-1-1 0,-3 1 0,-4 0 0,-2-1 83,-3 0 1,-2 1-482,-4 1 0,-6 1 0,-5 1 0,-6-2 978,-3 1 1,-2 0-1,-4 0 1,2-1-230,-1 0 0,1 1 1,3-1-1,1 0-192,2 1 1,5-1-1,0 2 1,2 0-615,1-2 0,3 2 1,1-1-1,1 0-530,1 2 1,2-2 0,3 0 0,1 0 463,0 0 1,2 0 0,3 0 0,1 0 267,1 0 0,4-1 0,-2-1 0,1 1 620,0 0 0,0-2 0,-1 2 0,0-1-515,-1-1 0,-1 2 1,0-2-1,0 1-91,-2-1 0,-2 1 1,-3 0-19,0-1 0,-3 0 737,-4-1 0,-1 1 0,-6 1 0,-1-1 586,-2 0 1,1 1-1,-1-1 1,1 0-393,1 0 0,0-1 0,1 0-258,2 0 0,3 2-1306,3 2 1,3 0-1,3 0 1,3-1 389,2-1 0,3 2 0,1-2 0,1 0 136,1 1 0,2 0 0,2 0 0,1 0 233,0 1 0,2-1 0,-3 0 0,0 1-158,0-2 0,-1 3 0,-1-3 0,-1 0 139,-2 1 1,-4 0 0,-1-1 0,-3 0 347,-2 0 0,-1-2 1,-4 2 62,-2-1 1,-5-1-1,-3 0 1,-2-1 653,-2-1 0,-2 1 0,2-2 1,-1 1-662,1 1 0,2 0 1,3 0-1,2-1-1068,1 1 796,3 0 0,2 3 1,2 0-679,3 1 0,2-1 0,2 1 0,0-1 399,1-1 0,3 2 1,0 0-1,0 1 76,-1-1 1,-1-1 0,1 1-183,-1-1 0,-2 0 1,-2 0 230,-2-1 0,-5 1 0,-2-2 1,-2 0 584,-4 0 0,-3 0 1,-2 0-1,0 0-178,0 0 0,3 0 1,-2 0-1,2 0 126,1 0 1,2 0 0,1 0 347,1 0 0,1 2-1635,2 2 0,0-1-179,3 0 0,3-1 0,0 1 853,2-1 1,2 0-1,0-1 1,1 0 277,-1 1 0,1-1 0,-2-1 0,1 0-277,0 0 0,-3 0 454,-1 0 58,-1 0 0,-6 0-180,-3 0 0,-2-1 0,2-1 1,-1 1 204,0 0 1,-1 0 0,2 0 0,0 0 1520,1-1-2049,4 2 0,0 0 1,4 0 79,3 2 0,4-1 1,3 0-1,1 1 14,1-1 1,0 0 0,-1 1-1,0 0-62,0 0 1,0 0-1,-2-2 1,-1 0-704,-2 2 1,-3-2-1,-3 2 882,-1-1 1,-7 1-1,-5 1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0:27.195"/>
    </inkml:context>
    <inkml:brush xml:id="br0">
      <inkml:brushProperty name="width" value="0.35" units="cm"/>
      <inkml:brushProperty name="height" value="0.35" units="cm"/>
      <inkml:brushProperty name="color" value="#5B2D90"/>
    </inkml:brush>
  </inkml:definitions>
  <inkml:trace contextRef="#ctx0" brushRef="#br0">17714 0 29847,'33'0'-984,"-54"0"671,-28 0 265,0 0 0,7 0 0,14 0 1,-7 0 31,-5 0 0,-2 0 1,-2 0-1,-5 0 38,-7 0 0,-3 0 0,-1 0 0,1 0 3,1 0 1,-5 0 0,14 0 176,2 0 1,-4 0 4,2 0-138,9 0 0,31 0 1,23 0-166,16 0 0,10 0 1,4 0-1,5 0-44,7 0 0,-4 0 1,-1 0-1,0 0 92,5 0 1,-2 0 0,2 0 0,0 0 46,-2 0 0,4 0 1,-7 0-1,1 0 1,-1 0 1,-2 0 0,-7 0 0,0 0 92,0 0 0,2 0 21,5 0 0,3 0-61,4 0 0,-12 0 294,-9 0-291,-9 0-6,4 0 17,-9 0-198,0 0 102,-9 0 28,-50 0 1,8 0-1,-38 0 1,10 0 48,2 0 1,-9 0 0,9 0 0,-7 0 14,-7 0 0,11 0 0,-4 0 1,3 0-3,-1 0 1,7 0-1,3 0 1,2 0-58,0 0 1,-2 0-219,2 0 1,-3 0 117,-4 0-705,14 0 714,21 0 1,59 0 74,18 0 0,9 0 0,-23 0 0,2 0 2,5 0 0,-4 0 0,6 0 0,-2 0 37,0 0 1,0 0 0,-7 0 0,0 0 3,0 0 1,0 0 0,0 0 94,0 0 0,-7 0 185,0 0-56,-9 0-83,4 0-171,-9 0-42,-9 0 15,-40 0 0,-3 0 28,-32 0 0,7 0 0,0 0 0,7 0 61,5 0 1,-5 0 0,0 0-1,2 0-5,3 0 0,2 0 0,0 0 0,0 0-4,0 0 1,7 0 3,0 0-907,9 0 725,5 0 1,54 0 25,23 0 0,5 0 0,-12 0 75,-5 0 0,7 0 62,5 0 1,-2 0 4,2 0 0,-9 0-29,2 0 1,-5 0-9,-2 0 0,0 0-9,0 0 0,-7 0-22,0 0 22,-19 0 0,12 0 3,-25 0 3,15 0-2,-6 0 6,9 0 128,-9 0 186,-3 0-340,0 0-14,3 0 15,9 0 87,0 0 89,-9 0-27,-3 0-145,-37 0 1,9 0-13,-23 0 1,5 0 0,-5 0-43,0 0 0,7 0 9,0 0 0,-7 0 44,-7 0 1,0 0 5,7 0 0,7 0 42,0 0-8,9 0-46,5 0-132,12 0 1,44 0 73,14 0 0,-2 0 56,-5 0-42,-14 0 100,-7 0 0,-52 0 0,-18 0-18,-2 0 0,-14 0 0,-1 0 1,-6 0 66,-7 0 0,6 0 1,1 0-1,0 0-45,-5 0 0,2 0 0,0 0 0,3 0 70,4 0 0,3 0 0,4 0-107,5 0 0,-2 0-137,9 0 1,23 0 41,26 0 1,35 0 0,26 0 56,-3 0 0,-2 0 46,-7 0 120,-4 0 1,-20 0 0,-29 0-67,-27 0 0,-39 0 1,-9 0-1,-10 0-29,-4 0 0,40 0 0,-1 0 1,0 0-1,0 0 0,-2 0 1,-2 0 85,-2 0 1,-1 0 0,-3 0 0,-1 0 0,0 0 0,0 0 0,1 0 0,-1 0-39,0 0 0,0 0 0,-4 0 0,0 0 0,2 0 0,1 0 0,2 0 0,0 0-26,2 0 0,3 0 0,5 0 1,3 0-1,-38 0 0,12 0 57,14 0 0,16 0-358,12 0 1,38 0 0,15 0 0,29 0-4,23 0 0,19 0 0,6 0 0,1 0 0,-5 0 0,-7 0 0,-5 0 0,-4 0 258,-3 0 1,0 0-1,-2 0 1,5 0-25,0 0 1,6 0-1,-6 0 1,-3 0 96,-9 0 1,-2 0-126,-12 0 1,-19 0 50,-30 0 1,-25 0 0,-48 0 0,-11 0-6,-11 0 0,43 0 1,-1 0-1,-3 0 1,0 0-1,-5 0 1,-2 0-2,-5 0 0,-2 0 1,-6 0-1,-4 0 1,-9 0-1,-1 0 0,-2 0 1,-1 0 0,-2 0 1,-1 0 0,27 0-1,-2 0 1,1 0 0,0 0 0,0 0-1,0 0 1,1 0 0,0 0 0,2 0 67,-30 0 1,2 0 0,0 0-1,1 0 1,15 0 0,2 0 0,6 0-1,2 0-23,9 0 1,3 0 0,-38 0 0,20 0 0,12 0-188,12 0-108,16 0 0,18 0 1,24 0-1,19 0 199,11 0 0,22 0 1,6 0-1,7 0-33,8 0 0,4 0 1,7 0-1,7 0 74,-47 0 1,0 0-1,2 0 1,-1 0-1,0 0 1,-1 0-1,-1 0 1,0 0 4,48 0 0,-2 0 1,0 0-1,-12 0-172,-12 0 1,-9 0 0,-7 0-26,-7 0 1,-26 0 190,-30 0 1,-30 0 0,-59 0 0,41 0 0,-2 0 35,-7 0 1,-2 0 0,-13 0 0,-3 0-1,-6 0 1,-2 0 0,-2 0 0,0 0 90,1 0 1,0 0 0,-7 0 0,0 0 0,10 0 0,1 0 0,-1 0 0,1 0-1,0 0 1,1 0 0,1 0 0,0 0 0,3 0 0,1 0 0,5 0 0,2 0-39,4 0 1,0 0 0,3 0 0,1 0 0,4 0-1,1 0 1,2 0 0,1 0-128,5 0 0,1 0 0,-41 0 1,18 0-1,12 0-399,12 0 0,23 0 196,21 0 0,30 0 0,42 0 0,17 0 114,14 0 1,-38 0 0,3 0 0,1 0 0,2 0 0,0 0 0,0 0 62,0 0 1,0 0 0,2 0 0,-1 0 0,-1 0 0,0 0 0,-2 0-1,0 0 40,0 0 1,0 0 0,-1 0 0,1 0-1,0 0 1,0 0 0,-2 0 0,-1 0 39,-3 0 0,0 0 0,-3 0 0,-1 0 1,44 0-1,-12 0-58,-12 0 0,-16 0 67,-7 0 1,-28 0-1,-23 0 1,-29 0 40,-20 0 1,-38 0-1,38 0 1,-3 0-1,-5 0 1,-3 0-10,-4 0 1,-1 0-1,-5 0 1,-1 0-1,-4 0 1,-2 0 0,-2 0-1,-1 0 1,-4 0-1,-1 0-18,-2 0 0,-2 0 1,23 0-1,-2 0 1,1 0-1,0 0 1,1 0-1,-1 0-30,-3 0 1,0 0 0,-1 0 0,2 0-1,-1 0 1,1 0 0,0 0 0,0 0-1,0 0 1,4 0 0,0 0 0,1 0 5,-30 0 1,3 0 0,8 0 0,2 0 0,4 0 0,4 0 0,9 0 0,3 0-12,6 0 0,2 0 1,-29 0-1,14 0-174,17 0 1,32 0 0,21 0 66,23 0 0,42 0 0,22 0 0,-34 0 0,3 0 65,10 0 0,1 0 0,-2 0 0,1 0 0,8 0 0,1 0 1,1 0-1,0 0 31,3 0 1,1 0-1,3 0 1,2 0-1,1 0 1,0 0-1,2 0 1,-1 0 27,0 0 0,-1 0 0,0 0 0,-2 0 0,-1 0 0,-2 0 0,-4 0 0,0 0-96,-6 0 1,-2 0 0,-13 0-1,-3 0 1,38 0 0,-18 0-80,-15 0 240,-16 0 0,-54 0 1,-37 0-1,-35 0-18,32 0 0,-3 0 0,-10 0 0,-3 0 0,-8 0 0,-2 0 0,-5 0 0,-2 0-32,-6 0 1,-2 0 0,25 0-1,-1 0 1,0 0 0,0 0 0,-1 0-1,-1 0 1,-1 0 0,0 0-1,-1 0 18,3 0 0,-1 0 0,0 0 1,-4 0-1,-2 0 0,0 0 1,-1 0-1,0 0 0,-1 0 0,0 0 1,-1 0-1,1 0-13,-3 0 1,0 0-1,1 0 1,2 0-1,0 0 1,1 0-1,1 0 1,1 0 0,1 0-1,4 0 1,2 0-1,1 0-56,-26 0 0,4 0 0,6 0 0,4 0 0,13 0 0,4 0 0,6 0 0,4 0-130,-36 0 1,24 0 14,16 0 1,21 0-1,23 0 1,33 0 49,28 0 1,28 0-1,-32 0 1,1 0-1,5 0 1,1 0 62,2 0 0,2 0 0,7 0 0,2 0 0,2 0 0,1 0 0,4 0 0,1 0 14,5 0 1,0 0 0,-1 0-1,0 0 1,6 0 0,0 0-1,-2 0 1,-1 0-13,-3 0 0,0 0 0,0 0 0,-3 0 0,-14 0 0,-3 0 0,-3 0 0,-3 0-88,-7 0 1,-2 0 0,33 0 56,-26 0 1,-23 0 0,-36 0-1,-36 0 113,-29 0 1,12 0 0,-5 0 0,-6 0 0,-3 0 0,-6 0 0,-2 0 24,-3 0 1,-2 0 0,-10 0 0,-3 0 0,2 0 0,-1 0 0,28 0 0,-2 0 0,0 0-41,-3 0 0,-1 0 1,1 0-1,3 0 0,0 0 1,0 0-1,-3 0 0,1 0 1,-1 0-1,0 0 0,1 0 1,-1 0 61,1 0 0,0 0 0,1 0 0,-29 0 1,2 0-1,3 0 0,1 0 0,5 0 1,1 0-100,7 0 1,2 0-1,5 0 1,3 0 0,13 0-1,2 0 1,-40 0-393,13 0 313,28 0 0,38 0 0,42 0 1,32 0-73,28 0 1,-28 0-1,3 0 1,4 0-1,1 0 1,4 0-1,2 0 62,5 0 0,0 0 0,-4 0 0,1 0 0,12 0 0,1 0 0,-2 0 0,0 0 71,-2 0 1,0 0-1,6 0 1,-1 0 0,-11 0-1,-2 0 1,1 0-1,0 0 16,-6 0 1,0 0-1,-4 0 1,-2 0-1,-11 0 1,-3 0-1,36 0-217,-18 0 0,-36 0 174,-39 0 0,-39 0 0,-6 0 0,-6 0 0,-5 0 0,-2 0 59,-6 0 0,-3 0 0,-13 0 0,-3 0 0,-1 0 0,0 0 0,-6 0 0,-2 0-17,29 0 0,-2 0 0,2 0 1,1 0-1,0 0 0,-1 0 1,-8 0-1,-1 0 0,0 0 1,1 0-1,0 0 0,1 0 74,1 0 1,0 0 0,-1 0 0,-4 0 0,-2 0 0,2 0 0,8 0 0,1 0 0,0 0 0,2 0 0,0 0 0,0 0 39,-27 0 1,1 0-1,4 0 1,4 0-1,14 0 1,3 0-1,6 0 1,2 0-141,7 0 0,2 0 0,-30 0 1,21 0-78,12 0 0,32 0 0,26 0-83,31 0 0,29 0 0,17 0 0,14 0 80,-43 0 1,0 0-1,1 0 1,0 0-1,6 0 1,2 0-1,2 0 1,1 0 92,0 0 1,1 0 0,2 0 0,0 0 0,-1 0 0,0 0 0,2 0 0,0 0 12,-3 0 1,0 0-1,2 0 1,0 0 0,-10 0-1,-1 0 1,-2 0-1,0 0-24,-1 0 0,-2 0 0,32 0 1,-11 0-56,-15 0 0,-20 0 88,-33 0 0,-63 0 1,2 0-1,-4 0 11,1 0 1,0 0 0,-5 0 0,0 0-1,-1 0 1,0 0 0,-5 0 0,-2 0-4,-1 0 1,-2 0-1,-5 0 1,-1 0-1,-2 0 1,-1 0-1,-2 0 1,0 0 31,0 0 0,0 0 1,-8 0-1,0 0 0,5 0 1,1 0-1,-3 0 0,-2 0-17,-7 0 0,0 0 1,9 0-1,1 0 1,-4 0-1,2 0 1,10 0-1,4 0-20,7 0 0,2 0 0,5 0 0,3 0 0,-37 0 1,15 0-73,15 0 1,13 0 9,11 0 0,28 0 0,28 0-109,37 0 0,33 0 0,-34 0 0,3 0 0,3 0 1,2 0 120,4 0 0,2 0 0,9 0 1,1 0-1,0 0 0,1 0 1,3 0-1,1 0 4,2 0 0,1 0 1,2 0-1,0 0 1,3 0-1,1 0 1,1 0-1,-1 0 33,-1 0 1,-1 0-1,0 0 1,-2 0-1,-10 0 1,-3 0-1,-6 0 1,-2 0-140,-6 0 0,-4 0 1,31 0 15,-21 0 0,-51 0 0,-45 0 0,-42 0 66,24 0 0,-5 0 0,-13 0 0,-4 0 1,-8 0-1,-2 0 0,-5 0 0,-1 0 74,0 0 1,-2 0 0,24 0 0,-3 0 0,2 0 0,-27 0 0,1 0-1,-3 0 1,0 0 98,0 0 1,1 0 0,2 0 0,1 0 0,1 0 0,0 0 0,4 0 0,1 0-1,5 0 1,0 0 0,3 0 0,2 0 0,13 0 0,2 0 0,4 0 0,2 0-91,3 0 0,3 0 1,-32 0-1,19 0-133,12 0 0,30 0 1,26 0-1,32 0-33,28 0 1,29 0 0,-39 0 0,2 0 0,7 0-1,2 0 83,5 0 1,1 0-1,8 0 1,1 0 0,0 0-1,1 0 1,1 0 0,0 0 100,3 0 0,0 0 1,0 0-1,1 0 1,6 0-1,1 0 1,-1 0-1,0 0 0,-4 0 0,0 0 0,-1 0 0,-1 0 0,-10 0 0,-3 0 0,-3 0 0,-2 0-102,-7 0 0,-2 0 1,-5 0-1,-3 0 1,25 0-148,-16 0 1,-29 0 0,-29 0 0,-38 0 179,-35 0 0,13 0 0,-5 0 0,-11 0 0,-4 0 1,-5 0-1,-1 0 24,-4 0 0,-1 0 1,-8 0-1,-2 0 1,0 0-1,0 0 1,29 0-1,0 0 1,-1 0 24,-2 0 0,0 0 0,-1 0 0,3 0 1,-1 0-1,0 0 0,-2 0 0,0 0 1,0 0-1,1 0 0,0 0 0,1 0 68,1 0 0,0 0 0,0 0 1,1 0-1,0 0 0,2 0 1,-27 0-1,1 0 0,4 0 1,1 0 41,6 0 0,3 0 1,6 0-1,4 0 1,12 0-1,4 0 1,-36 0-281,22 0 36,22 0 1,71 0 0,39 0-1,-17 0 1,5 0 16,8 0 1,4 0 0,5 0 0,2 0 0,5 0 0,2 0 0,0 0 0,1 0 59,1 0 0,1 0 0,2 0 0,0 0-1,3 0 1,1 0 0,1 0 0,-1 0 42,-1 0 0,-1 0 0,2 0 1,-1 0-1,-6 0 0,-1 0 1,1 0-1,-1 0-24,-2 0 0,-2 0 0,-4 0 0,-2 0 1,-10 0-1,-3 0 0,-5 0 0,-1 0-138,35 0 0,-21 0 61,-16 0 1,-39 0 0,-31 0 0,-38 0 114,-25 0 1,29 0 0,-4 0-1,-7 0 1,-3 0 0,-5 0-1,-2 0 48,-3 0 0,-3 0 1,-2 0-1,-2 0 0,-3 0 1,-2 0-1,-1 0 1,0 0-30,4 0 1,-1 0-1,-9 0 1,0 0-1,4 0 1,1 0-1,-3 0 1,1 0 2,4 0 0,0 0 1,-3 0-1,1 0 1,13 0-1,2 0 1,5 0-1,3 0-6,5 0 1,2 0 0,-35 0 0,9 0-1,22 0-287,15 0 1,34 0 185,25 0 1,35 0 0,42 0 0,-34 0 0,2 0-61,9 0 0,2 0 1,2 0-1,3 0 1,11 0-1,3 0 1,-2 0-1,1 0 98,-2 0 0,1 0 0,3 0 1,1 0-1,0 0 0,0 0 0,4 0 1,-1 0 64,-1 0 0,1 0 1,10 0-1,0 0 0,-7 0 1,-1 0-1,1 0 0,0 0 6,3 0 0,-2 0 0,-9 0 1,-3 0-1,-3 0 0,-2 0 0,-11 0 1,-3 0-138,-7 0 1,-3 0 0,36 0-21,-30 0 0,-30 0 1,-38 0-1,-41 0 124,-38 0 1,28 0 0,-5 0-1,-11 0 1,-3 0 0,-5 0-1,-1 0 23,-2 0 1,-2 0 0,20 0-1,-2 0 1,1 0 0,5 0-1,0 0 1,1 0 0,-4 0 0,0 0-1,0 0 11,0 0 1,-1 0-1,1 0 1,1 0 0,0 0-1,0 0 1,1 0-1,0 0 1,1 0 0,-30 0-1,1 0 49,4 0 1,4 0-1,11 0 1,4 0-1,8 0 1,4 0-1,9 0 1,3 0-122,-29 0-140,20 0 0,48 0 0,36 0 0,41 0 87,-17 0 0,4 0 0,9 0 1,2 0-1,13 0 0,3 0 1,1 0-1,1 0-21,0 0 1,2 0 0,6 0-1,1 0 1,-2 0 0,0 0 0,4 0-1,0 0 132,2 0 1,-1 0 0,-27 0 0,0 0 0,0 0 0,29 0 0,-1 0 0,-28 0 0,0 0 0,0 0 29,4 0 0,0 0 0,-1 0 1,-2 0-1,0 0 0,-1 0 1,4 0-1,0 0 0,0 0 1,-1 0-1,0 0 0,0 0-33,-1 0 0,0 0 0,0 0 1,0 0-1,-1 0 0,-2 0 0,26 0 1,-2 0-1,-5 0 0,-2 0-106,-7 0 0,-2 0 0,-8 0 0,-4 0 0,27 0-207,-19 0 0,-35 0 0,-45 0 244,-43 0 0,3 0 0,-5 0 0,-16 0 1,-3 0-1,-10 0 0,-2 0 23,-10 0 1,-2 0 0,26 0 0,-1 0 0,-1 0-1,-3 0 1,0 0 0,0 0 0,-3 0 0,-1 0 0,-1 0 43,-5 0 1,-1 0-1,-1 0 1,-2 0-1,0 0 1,-2 0 0,-4 0-1,0 0 1,-1 0-1,2 0 1,0 0 0,-1 0-8,1 0 0,-1 0 0,1 0 0,0 0 0,0 0 0,1 0 1,4 0-1,2 0 0,0 0 0,4 0 0,0 0 0,1 0 70,6 0 0,1 0 0,1 0 1,4 0-1,1 0 0,2 0 1,-20 0-1,5 0 0,11 0 1,4 0 228,10 0 1,4 0 0,-22 0-514,21 0 0,44 0 0,35 0 0,43 0 45,32 0 1,-37 0-1,4 0 1,7 0-1,3 0 1,4 0-1,3 0 47,3 0 0,2 0 1,6 0-1,1 0 1,5 0-1,0 0 1,-32 0-1,0 0 0,0 0 101,1 0 0,0 0 0,1 0 0,2 0 1,1 0-1,0 0 0,1 0 0,0 0 1,0 0-1,1 0 0,0 0 0,0 0 54,1 0 0,0 0 0,1 0 1,3 0-1,1 0 0,-1 0 0,1 0 1,-1 0-1,0 0 0,-2 0 1,0 0-1,0 0-2,1 0 0,0 0 0,-1 0 0,-3 0 0,0 0 1,-2 0-1,-4 0 0,-1 0 0,-2 0 0,23 0 0,-3 0-169,-11 0 1,-3 0 0,-12 0 0,-4 0 0,27 0-61,-17 0 0,-44 0 1,-40 0-1,-44 0 140,12 0 1,-5 0 0,-12 0 0,-4 0 0,-19 0 0,-5 0 0,29 0 0,-2 0 0,0 0 42,-3 0 1,-1 0 0,-1 0 0,-10 0 0,-1 0 0,-1 0 0,1 0 0,0 0 0,-1 0-1,-4 0 1,0 0 0,-1 0 13,1 0 1,0 0-1,-1 0 1,-2 0-1,0 0 1,-1 0-1,4 0 1,1 0-1,0 0 1,1 0 0,0 0-1,0 0 60,3 0 0,0 0 0,1 0 0,8 0 0,2 0 0,0 0 0,3 0 0,1 0 1,1 0-1,-22 0 0,3 0 109,10 0 1,4 0-1,10 0 1,4 0 0,-28 0-159,8 0 0,27 0 1,34 0-74,38 0 1,46 0 0,-17 0-1,4 0 1,9 0 0,2 0-65,8 0 1,3 0 0,14 0-1,3 0 1,-25 0 0,1 0-1,1 0 1,1 0 0,0 0-1,1 0 17,0 0 0,2 0 0,0 0 0,6 0 0,1 0 0,0 0 0,-1 0 0,1 0 0,-1 0 0,2 0 0,-1 0 0,0 0 20,3 0 0,0 0 0,-1 0 0,-1 0 0,-1 0 0,0 0 0,2 0 0,-1 0 0,0 0 0,-1 0 0,-1 0 0,0 0 151,0 0 0,-1 0 1,-1 0-1,1 0 0,0 0 1,-2 0-1,-7 0 0,-1 0 1,-1 0-1,24 0 1,-3 0 101,-8 0 0,-4 0 0,-11 0 1,-4 0-1,35 0-457,-22 0 0,-38 0 1,-45 0 215,-43 0 0,-1 0 0,-7 0 0,-15 0 1,-4 0-1,-11 0 0,-2 0 5,25 0 1,-1 0 0,-2 0 0,-6 0 0,-2 0 0,-1 0-1,-4 0 1,0 0 0,-2 0 0,-1 0 0,-1 0 0,-1 0 100,-2 0 0,-1 0 0,0 0 0,-2 0 0,0 0 0,0 0 1,-4 0-1,0 0 0,0 0 0,2 0 0,0 0 0,1 0 25,3 0 1,1 0 0,1 0 0,-1 0 0,0 0 0,2 0 0,8 0 0,2 0 0,1 0 0,4 0 0,1 0 0,1 0 40,-28 0 1,4 0 0,8 0 0,6 0 0,15 0 0,5 0 0,9 0 0,4 0 29,-26 0 0,38 0-316,37 0 0,44 0 0,3 0 0,6 0 0,8 0 0,2 0 54,8 0 1,3 0 0,11 0 0,5 0-1,6 0 1,1 0 0,-30 0 0,0 0-1,0 0 57,0 0 1,1 0 0,0 0-1,1 0 1,1 0 0,1 0-1,2 0 1,0 0 0,0 0 0,1 0-1,0 0 1,0 0 75,1 0 0,0 0 0,1 0 1,2 0-1,1 0 0,0 0 0,0 0 1,1 0-1,-1 0 0,-1 0 0,0 0 1,-1 0 51,-1 0 0,-1 0 0,0 0 0,0 0 0,0 0 0,-1 0 0,-4 0 0,0 0 0,-2 0 0,30 0 0,-2 0 11,-5 0 0,-3 0 0,-15 0 0,-3 0 0,-8 0 0,-3 0 1,37 0-389,-26 0 1,-38 0 0,-39 0 259,-37 0 1,-52 0-1,25 0 1,-7 0-1,-11 0 1,-4 0 23,24 0 1,-3 0-1,1 0 1,-2 0-1,-1 0 1,-1 0-1,-7 0 1,-1 0 0,-2 0-1,-2 0 1,-1 0-1,0 0 99,-2 0 1,0 0 0,-1 0 0,-5 0 0,0 0 0,-1 0 0,0 0 0,1 0 0,-1 0 0,2 0 0,-1 0 0,0 0-1,1 0 1,1 0 0,-1 0 0,0 0 0,1 0 0,0 0 0,5 0 0,0 0 0,2 0 0,2 0 0,2 0 0,1 0-23,2 0 0,0 0 1,2 0-1,7 0 1,1 0-1,1 0 1,-29 0-1,2 0 1,11 0-1,2 0-67,10 0 0,4 0 0,10 0 0,4 0 0,-29 0-291,11 0 1,31 0 134,35 0 0,47 0 0,14 0 0,9 0 0,7 0 0,4 0 79,10 0 0,3 0 0,2 0 0,1 0 0,4 0 1,1 0-1,1 0 0,0 0 44,-4 0 1,0 0-1,6 0 1,0 0 0,-13 0-1,-2 0 1,-2 0-1,-1 0-21,-2 0 0,-2 0 0,-12 0 0,-2 0 0,-5 0 0,-2 0 0,38 0 126,-14 0 0,-32 0-159,-33 0 0,-54 0 0,-55 0 0,33 0 0,-5 0 85,-10 0 1,-4 0 0,-10 0-1,-2 0 1,25 0 0,-1 0-1,0 0 1,-1 0 0,-1 0-1,0 0 80,-1 0 0,0 0 0,-1 0 0,-6 0 1,-2 0-1,1 0 0,0 0 0,1 0 1,0 0-1,-1 0 0,1 0 0,0 0 19,0 0 0,0 0 1,1 0-1,2 0 0,0 0 1,2 0-1,1 0 0,1 0 1,2 0-1,-27 0 1,3 0 50,9 0 0,4 0 1,8 0-1,4 0 1,11 0-1,4 0 1,-40 0 56,20 0 1,13 0-465,19 0 0,23 0 0,22 0 21,27 0 0,12 0 0,16 0 0,5 0 45,5 0 1,14 0 0,2 0-1,11 0 160,-44 0 0,1 0 0,4 0 0,0 0 0,1 0 0,0 0 0,1 0 0,1 0 45,1 0 0,1 0 0,1 0 0,0 0 0,1 0 0,0 0 1,-1 0-1,0 0 31,-3 0 0,1 0 0,0 0 1,1 0-1,-5 0 0,0 0 0,-3 0 1,-1 0-2,41 0 0,-13 0 0,-24 0-25,-7 0 0,-24 0 13,-25 0 1,-32 0 0,-48 0 0,-8 0-5,-10 0 0,38 0 1,-2 0-1,-3 0 0,0 0 1,-4 0-1,0 0-4,-1 0 1,0 0 0,-1 0-1,0 0 1,-6 0 0,0 0-1,-3 0 1,1 0 30,0 0 0,-1 0 0,-5 0 0,0 0 0,3 0 1,1 0-1,0 0 0,1 0-18,0 0 1,1 0 0,4 0 0,3 0 0,8 0 0,2 0-1,9 0 1,3 0 29,-34 0 0,21 0-224,14 0 1,24 0-1,25 0 53,32 0 0,31 0 0,17 0 0,11 0 88,-39 0 1,1 0-1,-1 0 1,1 0 0,4 0-1,0 0 1,-1 0 0,0 0 17,0 0 0,0 0 1,3 0-1,1 0 1,-3 0-1,0 0 1,0 0-1,1 0 6,-1 0 1,0 0 0,-6 0 0,-2 0 0,35 0 0,-14 0-233,-11 0 248,-17 0 0,-35 0 0,-31 0 1,-27 0 26,-21 0 0,-19 0 0,41 0 0,-1 0 0,-2 0 1,-1 0 6,-2 0 1,0 0-1,-1 0 1,0 0-1,1 0 1,0 0 0,-3 0-1,1 0 22,0 0 1,-1 0 0,-1 0-1,-1 0 1,5 0 0,0 0 0,3 0-1,1 0 43,-41 0 1,13 0-1,24 0-179,7 0-103,5 0 0,51 0 0,28 0 0,33 0 74,20 0 0,-37 0 0,1 0 0,5 0 0,0 0 0,1 0 0,1 0 53,2 0 1,-1 0-1,-1 0 1,-1 0 0,2 0-1,1 0 1,1 0 0,0 0 32,0 0 0,0 0 0,-1 0 1,-1 0-1,-7 0 0,-1 0 1,-1 0-1,-2 0 25,42 0 0,-4 0 0,-24 0 0,-10 0 1,-22 0-16,-24 0 1,-28 0 0,-40 0 0,-11 0 31,-12 0 1,32 0-1,-1 0 1,-1 0 0,0 0-1,-1 0 1,-2 0 12,0 0 1,0 0 0,-2 0-1,-1 0 1,2 0 0,-1 0-1,0 0 1,-1 0-2,0 0 1,-1 0-1,-3 0 1,0 0-1,5 0 1,1 0-1,0 0 1,2 0 45,3 0 1,1 0-1,-42 0 1,20 0-1,11 0 101,11 0-383,17 0 0,28 0 1,31 0-1,27 0 83,21 0 0,-22 0 0,3 0 1,4 0-1,3 0 0,4 0 1,2 0 53,3 0 0,0 0 0,-4 0 1,1 0-1,1 0 0,1 0 0,-2 0 1,-1 0 50,-3 0 1,2 0 0,6 0 0,0 0 0,-6 0-1,0 0 1,0 0 0,0 0 94,-3 0 1,-3 0 0,40 0 0,-16 0-1,-17 0-181,-13 0 1,-24 0 139,-21 0 1,-38 0 0,-41 0 0,-17 0-42,38 0 0,-3 0 0,-7 0 0,-4 0 0,-7 0 0,-3 0 0,-3 0 0,-2 0 2,-3 0 0,0 0 1,-6 0-1,-2 0 1,-2 0-1,0 0 1,-2 0-1,1 0 74,4 0 1,0 0-1,-6 0 1,1 0-1,7 0 1,1 0-1,1 0 1,1 0-5,5 0 1,2 0 0,7 0 0,4 0 0,13 0-1,3 0-140,-33 0 0,35 0-188,35 0 0,70 0 0,0 0 0,5 0 181,-1 0 0,1 0 0,8 0 0,0 0 0,-8 0 0,-1 0 1,-4 0-1,0 0-54,-2 0 1,-1 0-1,41 0 1,-3 0 0,-7 0 110,-7 0 1,-5 0-1,-9 0 1,-2 0-57,-5 0 1,2 0 0,-7 0 909,3 0-618,-17 0 1,-6 0-199,-38 0 0,-10 0 0,-34 0 0,-3 0-21,-9 0 1,-7 0 0,-11 0 0,-1 0-38,-4 0 0,-12 0 1,0 0-1,47 0 1,-1 0 13,0 0 0,-1 0 0,-3 0 0,0 0 0,1 0 0,0 0 0,3 0 0,-1 0 58,3 0 1,0 0-1,-34 0 1,7 0-1,19 0-26,11 0-112,14 0 0,43 0 0,34 0 0,28 0 38,17 0 1,-33 0 0,2 0-1,1 0 1,-1 0 0,3 0 0,-1 0 21,2 0 1,0 0 0,2 0-1,0 0 1,-3 0 0,0 0 0,3 0-1,0 0 44,2 0 0,1 0 0,4 0 1,0 0-1,-2 0 0,0 0 1,0 0-1,0 0 23,-2 0 1,-1 0 0,-3 0 0,0 0 0,-3 0-1,-1 0 1,-5 0 0,-1 0-12,40 0 0,-13 0 0,-24 0-61,-7 0 0,-21 0 37,-21 0 0,-35 0 1,-38 0-1,-4 0-7,-2 0 1,-14 0-1,-1 0 1,-4 0 9,-2 0 0,43 0 0,0 0 1,-46 0-1,0 0-49,5 0 1,14 0 0,7 0-937,5 0 887,2 0 1,28 0-1,7 0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1:44.915"/>
    </inkml:context>
    <inkml:brush xml:id="br0">
      <inkml:brushProperty name="width" value="0.35" units="cm"/>
      <inkml:brushProperty name="height" value="0.35" units="cm"/>
      <inkml:brushProperty name="color" value="#5B2D90"/>
    </inkml:brush>
  </inkml:definitions>
  <inkml:trace contextRef="#ctx0" brushRef="#br0">390 786 20505,'-30'-32'-324,"4"1"1,-7 8-383,3-5 806,11 5 0,10 9 0,11 28 1,3 25 79,2 17-123,0 7 1,-7 19 0,2 9 0,0-41 0,1 0-1,1 3 1,-1-1 0,0 1 0,-1-1 0,-1 2 0,0 0-1,-1 0 1,0-1 0,-1 0 0,0-1 0,-4 44 0,-4-8 433,-3-4 1,5 0-289,-7 0 1,2-9-1,-4-5-124,2-5 1,7-4-1,-7-5 207,-2-7-161,6-5 1,-8-18 0,6-19-211,0-26 1,3-25 0,9-14-1,0-12 23,0-14 0,2-10 0,0 41 0,1-1 0,1-2 0,1 0 50,1-3 0,0-1 1,-2-6-1,-1-1 0,4-3 1,0 0-481,1-2 0,0-1 369,1-5 0,1 0 0,1 3 0,-1 1 0,0-3 0,-1 0 0,-1 3 0,0 1-18,-1 2 1,0 2-1,-1 3 1,0 1-1,2 8 1,0 2-1,4-40-187,-3 13 0,-2 19 0,-7 14-164,0 5 0,-5 13 0,-9 10 0,5 24 367,-19 25 1,5 21 0,-8 21 0,13-3 229,6-1 1,5 8 0,7 8 0,0 9-81,0 4 1,0 3 0,0-45-1,0-1 1,0 0 0,0-1-24,0 47 0,-1-43 0,0 0 0,-1-3 0,-1 1 0,-1 1 0,-1 1 15,-1 3 0,0-1 1,1-4-1,-2-1 0,-1 1 1,0-1-1,-6 41-50,-2-7 0,-1-13 0,1-10 0,4-12 1016,3-7 0,-7-11-738,13 7 1,3-26 0,12 4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1:50.813"/>
    </inkml:context>
    <inkml:brush xml:id="br0">
      <inkml:brushProperty name="width" value="0.35" units="cm"/>
      <inkml:brushProperty name="height" value="0.35" units="cm"/>
      <inkml:brushProperty name="color" value="#5B2D90"/>
    </inkml:brush>
  </inkml:definitions>
  <inkml:trace contextRef="#ctx0" brushRef="#br0">74 4175 21547,'-1'-42'122,"1"20"1,0 26 0,0 38 0,2 25 0,-1 19 0,1 11 0,-1-42 0,0 2-25,0 4 0,0 3 0,0 8 1,0 3-1,1 8 0,-1 3 1,1 5-1,0 2 0,-1 4 1,1 2 10,-1-33 0,0 1 0,1 0 0,-1 3 1,0 0-1,0 2 0,1 1 0,-1 1 1,0 0-12,0-1 0,1 1 0,-1 0 1,0-1-1,1-1 0,-1-1 1,0 29-1,1-2 0,0-6 1,-1-2 23,1-7 1,-1-3 0,0-9 0,1-2 0,-1-6 0,0-3 0,0-7 0,0-4 860,0 31-738,0-27 1,-1-62 0,-1-36 0,0-31-124,0 26 1,0-3 0,0-12 0,0-3 0,-1-9 0,1-2 0,-1-3 0,1-2-60,-1 1 1,1-1-1,-1-5 1,1 0 0,-1 6-1,1 1 1,0-3-1,-1 0-186,0-5 0,1 0 0,-1 1 0,1-1 0,-1-3 0,1-1 0,-1-1 0,0-1 0,1 0 0,-1 1 0,0-2 0,0 0 0,1 0 0,-1 0 0,0 1 0,1 0 213,-1 6 1,1 0 0,-1-5-1,0 1 1,1 10 0,-1 2-1,1 6 1,0 1 51,0 7 1,-1 3 0,1 11 0,1 3 0,-2-31-58,1 17 0,0 21 1,1 32-195,0 34 1,1 34-1,1 30 1,-1-34 0,0 4 106,0 7 1,0 4 0,0 7 0,1 4 0,-1 11 0,1 4 0,0 3-1,-1 1 33,1 2 1,0 0 0,-1-30 0,0 0-1,0 1 1,1-2 0,-1 0 0,0 1 0,0 1-1,0 1 1,1 0 18,-1 0 0,0 2 0,0-1 0,1 3 0,-1 0 0,0-1 0,1-2 1,-1-1-1,0 0 0,0-1 0,0-1 0,1 0 72,-1 31 1,1-2 0,0-7 0,-1-1 0,1-4 0,-1-1 0,1-7 0,-1-3 22,0-7 1,0-3 0,0-10 0,0-3-1,1 30-85,-1-17 0,-1-21-388,1-30 0,-2-53 0,-1-50 212,1-7 0,0 37 0,0-3 0,0 2 0,0-1 0,-1-5 0,1-1 45,0-4 1,0-1 0,-1-3 0,1-1 0,0-2 0,-1-1 0,1-2 0,0-1-18,-1-6 1,0-1 0,1 2-1,-1-1 1,1-9 0,-1-2 0,1 32-1,0 0 1,-1 0 57,1-1 1,0 0-1,0-1 1,0 0-1,-1 0 1,1-1-1,0 2 1,0 1 0,0 0-1,-1-30 1,0 2-6,1 6 0,-1 1 1,1 7-1,-1 2 0,1 12 1,0 4-1,0 7 0,0 5-348,0-31 301,0 20 1,1 62 0,0 30-1,2 40 121,-2-21 0,1 3 0,0 9 1,1 4-1,-1 7 0,0 3 0,0 4 1,1 3-6,-1 3 0,1 2 0,0 10 1,-1 2-1,1-29 0,-1 1 0,0 0 1,0 2-1,1 0 0,-1 1 17,0 0 0,0 2 0,1 0 1,-1 4-1,1 1 0,-1 0 1,1 2-1,-1 0 0,0 1 1,1-3-1,-1 1 0,1-1 27,-1-2 0,0 0 1,1-1-1,-1-2 1,0 0-1,1-2 0,-1 20 1,1-2-1,0-5 1,-1-2 117,0-4 1,1-4-1,-1-16 1,0-3 0,0 37-92,1-26 0,-2-39 0,0-37 0,-1-37-227,0-36 1,0 19-1,0-6 1,-1-8 0,1-4-1,-1-9 1,1-4 31,0 26 1,0-1-1,-1 0 1,1-31 0,-1 0-1,1 28 1,0 0 0,-1 0-1,1 0 1,0 1-1,0 0 8,-1 0 0,1 0 0,0 0 0,0 1 0,0 0 0,-1 1 0,1-1 0,0-1 0,0 1 0,0-2 0,-1 0 0,1 0 0,0-1 0,0-1 0,0 0 0,-1-2 0,1-1 0,0 1 0,-1 1 0,1 0 0,0-1 0,-1 0 0,1 0 0,0-1 0,0-3 0,-1-1 0,1 2 0,0 5 0,-1 1 0,1 0 0,0-2 0,-1-1 0,1 1 0,0 2 0,0 1 0,0-1 166,-1 2 1,1-1-1,0 2 1,-1-30 0,1 2-1,-1 11 1,1 2 0,-1 6-1,1 3-7,0 5 0,0 3 0,0 4 0,-1 2 0,1-33 0,0 17-1,-1 17 35,2 22 1,0 53 0,1 33 0,0 25-43,1 17 0,-1-36 0,0 3 0,0 8 0,0 1 0,0 5 1,1 3 52,-1 5 1,1 0 0,-1-3 0,0 0 0,1 6 0,-1-1 0,0-2 0,1-1-1,-1-3 1,0-1 0,1 2 0,-1 0 0,0-3 0,1-1 0,-1-5 0,0-1 40,0-4 1,0-2 0,0-8 0,0-1 0,1 36 0,-1-11 327,0-14 1,0-16-616,0-12 1,-1-23-1,0-12-93,-1-23 1,1-23 0,-2-13 0,1-11 96,0-13 0,-1-15 0,1 40 0,0-1 0,0-3 1,0-2 23,0 1 1,0-2-1,-1-4 1,1-2-1,0-1 1,0 0 0,-1-4-1,1 0 129,0 1 1,-1-1 0,1-2-1,0 0 1,-1 3 0,1 1-1,0 2 1,0 2-69,-1 1 1,1 3-1,0 9 1,0 2-1,0-1 1,0 0-1,0-37-131,-1 14 1,1 16 239,0 15 0,1 34 0,0 25 0,1 31 48,0 26 1,1 23 0,-1-40 0,0 1 0,0 3 0,0 1-68,0 2 0,0 1 0,0 4 0,0 2 0,0 4 0,0 1 0,0 0 0,1 0 41,-1-3 0,0-1 1,0-1-1,0 0 1,0-10-1,0-1 1,0-3-1,0 0 231,1 42 1,-1-26 0,0-11-226,0-10 1,-1-32 0,0-26-181,-1-33 1,-1-34 0,1-10 0,0 38-1,0-2-45,0-11 0,0-1 0,0 2 0,0-2 0,-1-8 0,1 0 0,0 2 0,0 2 76,-1 4 0,1 0 0,0-6 0,0 0 1,0 5-1,0 1 0,-1-1 0,1 0-71,0 2 0,0 2 1,0 4-1,0 2 1,-1-41-1,1 8 150,-1 10 1,1 9 245,0 14-242,0 14 0,1 33 0,1 23 209,-1 16 1,1 3 0,-1 1 0,1 4-12,0 1 0,-1 3 0,1 2 0,0 5-214,0 7 1,0 4-1,0 3 1,0 0-21,0 0 0,0 0 0,0-3 0,0-4 0,0-7 0,0-5 0,0-2 0,-1-9 0,1-17 0,-1-23 0,-1-18 0,0-15 0,0-11 0,0-10 0,0-7 0,0-15 0,-1 3 0,1 1 0,0-2 0,-1-1 0,1 1 0,-1 2-61,1 2 0,0 17 1,0-3-1,0 5-32,0 4 1,0 3 290,0 9-98,1 19 1,1 60-94,0 33 0,0 11 0,0-23 1,0-2-8,0 2 0,0 2 0,0 1 0,0-3 0,0-2 0,0-17 0,0 3 0,-1-5 0,0-39 0,0-19 0,-1-19 0,0-11 0,0-3 0,0-8 0,0-1 0,0 0 0,0 0 0,0 0 0,0 1 0,0-1 0,0 5 0,0 0 0,0-3 0,0 3 0,0 9 0,0 0 0,0 5 0,0 2 0,1 7 0,-1 0 0,1 10 0,-1 1 0,1 24 0,1 33 0,0 22 0,0 15 0,0-14 0,0-8 0,0-13 0,-1-14 0,0-16 0,0-19 0,-1-12 0,0-21 0,1-2 0,-1 8 0,0 6 0,1-3 0,-1-1 0,0-6 0,0-4 0,0-2 0,0-5 0,1 14 0,-1 26 0,2 22 0,-1 15 0,1 21 0,-1 0 0,1 0 0,0 0 0,0 0 0,-1-1 0,1 1 0,0 0 0,-1 0 0,1 0 0,0 0 0,0-10 0,-1-15 0,0-24 0,-1-21 0,0-21 0,1 2 0,-1 3 0,0-5 0,0 0 0,0 0 0,0-2 0,1 6 0,-1-3 0,0 3 0,0 4 0,1 6 0,-1 0 0,0 0 0,1 2 0,-1 13 0,1 10 0,0-1 0,0-11 0,-1-1 0,1-12 0,-1-2 0,0-10 0,0-2 0,1 2 0,-1 10 0,0 2 0,1 9 0,-1-4 0,1 30 0,1 14 0,-1 14 0,1 14 0,-1 0 0,1 0 0,0-1 0,0 1 0,-1 0 0,1-9 0,-1-3 0,1-18 0,-1-3 0,-1-35 0,1-11 0,-1-12 0,0 3 0,0-6 0,0 1 0,1 7 0,-1-4 0,0 13 0,1 19 0,0 23 0,0 23 0,1 26 0,0-12 0,0 0 0,0 3 0,-1-10 0,1 12 0,0-17 0,0 10 0,-1-23 0,0-1 0,-1-64 0,1 9 0,-1-36-17,-1 13 0,2 21 1,-1-3-31,0 2 144,1 10-97,-1 0 0,1 19-183,0 1 183,0 0-8,0-2 18,-1 0-24,1-7 0,0 5 6,-1-14 0,1 10 3,-1-10 1,1 14 101,0-14 40,0 19-137,-1-20 0,1 27 0,0-8-375,0 38-609,1-11 758,-1 23 0,0-37 0,0-4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1:54.863"/>
    </inkml:context>
    <inkml:brush xml:id="br0">
      <inkml:brushProperty name="width" value="0.35" units="cm"/>
      <inkml:brushProperty name="height" value="0.35" units="cm"/>
      <inkml:brushProperty name="color" value="#5B2D90"/>
    </inkml:brush>
  </inkml:definitions>
  <inkml:trace contextRef="#ctx0" brushRef="#br0">0 0 19530,'1'42'491,"0"-1"1,-1 1-1,1-1 1,0-3-247,-1 3 1,1 11 0,0 13 0,0-5-1,1 1 1,-1 6 0,0 8 0,0 7-106,1 11 0,-1-42 1,0 1-1,0 3 1,0 1-1,0 4 1,0-1-19,0 3 1,0 0 0,0 3 0,0 0 0,0 3 0,1 0 0,-1 1 0,0 1-1,0-2 1,0-1 0,1 0 0,-1-1 0,0-1 0,0 0 0,0 2 0,0-1-1,1 0 1,-1-2 0,0-2 0,0-2 0,0-3 0,0 0 0,0-2 0,0-1 73,0-2 1,-1-2-1,2 41 1,0 0 0,-1-9 130,0-13 1,0-1 0,0-17 655,0 3-820,0-26 1,-1-5-1,0-37 1,-1-14-259,1-9 0,-1-15 0,0-3 0,0-8-25,0-7 1,-1-2-1,1-5 1,0 5 28,-1 0 1,1 11 0,0-4 0,0 4 440,0 10 1,1 5-338,-1 4 0,1 26 57,0 23 0,0 16 0,1 35 0,0 5-38,0 5 1,1 18-1,-1 0 1,1 7 126,-1-43 0,0 0 0,0 46 0,1-1 1,0-2-33,-1-4 0,1-3 1,-1-5-1,0-4-30,1-7 0,-1-7 0,0-5-63,0-2 0,0-2 154,0 2-664,-1-24 0,-1-81 342,0-28 0,0 25 0,0 2 0,0-13 0,0-2-48,0-1 0,0 3 0,0 1-3,0-1 1,0 2 187,0 6 1,0 22 84,1 33 1,1 37-1,0 40-27,0-4 0,1 4 1,-1 0-1,0 4 71,1 3 1,-1 4 0,1-2 0,-1-4 53,1-1 1,-1-9 0,0-4-1,0-8-96,0-4 1,0-17 0,0 3-208,-1-2-36,1-10 1,-1-23-1,0-26 11,-1-18 0,0-9 1,0 1-1,1-1 36,-1-3 0,0 0 0,0 7 1,0 0-46,1 1 1,-1 6 2,0 0 216,1 9 0,1 68 12,0 28 1,1 21 0,-1-23-1,0 4 126,0 2 1,1 1-1,-1 4 1,0-5-123,1-2 1,-1 3-1,0-10 1,0-7 31,0-4 0,0-5 0,0-8-157,-1 1-246,1-18 0,-1-20 1,-1-29 152,1-15 1,-1-6 0,0 1 0,0-1 48,0-3 1,0-7 0,0 5-1,1-1 30,-1 1 0,0 9 89,0 8 193,1 8 1,1 66-170,0 23 0,0 26 0,0-31 0,0 7 4,1 3 0,-1-6 0,0 13 0,0-5 49,0-10 1,0 3 0,0-9 0,0-1-3,0-4 1,0-5-159,0-2-180,-1-9 1,0-24 0,0-25 35,-1-21 0,1-5 0,-1-10 66,0 1 1,0 0 0,0-5-204,0 7 323,1 15 1,-1 13 84,1 28 1,1 23 0,0 36 0,0-6 25,0 1 1,0-1-1,0 1 1,0-3 28,0-2 1,0-10 0,0 3-72,0-5-193,-1-11 1,1-12-127,-2-28 1,1-16 0,-1-33 161,0 7 1,1 11 0,-1 4 90,0-4 1,1 6 79,-1-3 86,1 19 0,0 9 0,0 30-102,1 17 0,0 2 0,-1 7 1,1-5 85,0-2 1,0 2 0,-1 2-34,1 3 0,0-7-179,0-7-123,-1-9 1,0-10 106,0-23 1,0-14 0,-1-21 0,0 0-28,1 0 0,-1 7 0,1 0-54,-1-2 255,0 16 1,1 0-92,0 28 1,1 10-1,-1 25 1,1 0 216,0 0 0,-1 0 1,1 0-1,0-1-11,0 1 1,-1 3-160,1 3-395,0-3 109,0-4 1,-1-41 52,-1-28 0,1-9 69,-1-12 385,0 14-200,1 5 1,0 37-1,0 14 85,1 14 1,-1 7 49,1 0-140,0 0-397,0-9 0,-1-31 55,-1-23 0,1-14 224,-1-7 133,0 18 0,1 11-14,0 27 0,1 16 1,0 19 95,0-2-439,-1-12 112,1-5 1,-1-38 0,-1-13-1,1-14 69,-1-7 0,0 7 0,1 0 45,-1-2 1,0-9 85,0-3 260,1 19 0,0 16-227,0 28 0,0 12 1,1 20 222,0 3 1,0-7-143,-1-7 1,1 0-569,0 7 58,-1-19 225,0-5 50,0-55 401,0 28-233,-1-29 1,1 43 20,0 9 0,1 9-8,-1 19 1,1 7-1,0 3 42,0 1 0,0-13 4,0 2-239,-1-5-187,1-4 0,-1-24 134,0-23 1,-1-7 43,1-14 0,-1 7 82,1-6 328,-1 8-195,1 5 0,0 51 1,1 19-72,0 3 0,0-3-39,0-7-321,-1-10 97,1-11 93,-2-58 0,1 14 0,-1-33 107,0 11 1,0 13 61,1-3-25,-1 19 0,1 2 223,0 28 1,1 2 0,-1 19-129,1 3 0,-1-6-68,1 3 1,0 0-159,-1 7-114,1-9 136,-1-12 0,0-24 1,0-18 4,-1-11 0,1-1-96,-1-2 211,1 0 272,-1 2 0,1 17-136,0 23 0,0 17-22,1 25 1,0 4-61,0 10 1,0-10-75,0-4-326,0-14 180,-1-5 1,0-30 3,0-14 1,-1-14 51,1-14 1,-1 1 121,0-1 80,1 9 1,-1 17-9,1 23 1,1 14 0,-1 21 1,1 0-1,0 2 6,0 5 0,-1-12-139,1 5-284,0-14 233,-1 2 1,0-23-22,0-14 177,0-4 127,0-20-21,-1 10-315,1 10-96,0 1-22,0 1 75,-1-12 276,1 7 184,0-5-18,0 57-329,1-20-349,0 31 209,-1-37 527,0-3-291,0 1 55,0 1-50,1 20-247,-1-8 56,1-2 0,-1-16 30,-1-19 1,1-3-107,-1-18 173,1 19 53,0-12-491,0 26 0,-1-12-492,1 0 956,0 0 1,-1-25-1,1 7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2:22.149"/>
    </inkml:context>
    <inkml:brush xml:id="br0">
      <inkml:brushProperty name="width" value="0.35" units="cm"/>
      <inkml:brushProperty name="height" value="0.35" units="cm"/>
      <inkml:brushProperty name="color" value="#5B2D90"/>
    </inkml:brush>
  </inkml:definitions>
  <inkml:trace contextRef="#ctx0" brushRef="#br0">201 360 27302,'0'44'0,"-1"3"0,0 2 0,0-2 0,0-3 0,1 0-59,-1 5 1,0-2-1,0 6 1,0-2 390,0-4 1,0-3-277,1-2 131,-1 0 115,0-9-610,1-12 0,0-19 0,0-21 162,1-16 1,0-19 0,0-2-1,0-4 28,0-3 0,0 0 0,0 0 1,0 2-49,0 5 0,0-9 0,0 9 0,0 2 184,0 1 1,0 8-1,0-3 332,0 3 1,0-4 211,-1 0 421,1 0 0,0 26-918,-2 70 1,0-12-1,0 42 1,0-23-34,0-12 0,0 2 0,1 5 0,-1 5-5,0 0 1,0 4 0,0-7-1,0 1-12,0-1 0,0 0 15,0-2 0,0 2 110,0 5-376,1-14-195,-1-11 55,1-20 1,0-6 210,0-19 1,1-17-1,0-20 89,-1-3 1,1 15 0,0-3 0,0 2 46,-1 1 0,1 4 0,-1 0 87,1-3 1,0-8 0,0-3 112,0 2 0,-1 3 329,1 2-21,0 9-111,-1 3-252,0 19 0,0 43-71,-1 24 0,0 12 1,0-10-1,0-4 12,0-3 0,0-2 0,0-7 0,1 0 118,-1 0 0,0 2-104,0 5 0,0-5 48,1 5-224,-1-14-343,0-4 1,1-25 119,0-13 0,1-14 0,-1-20-27,1-1 1,0 4 258,0-4 1,-1 5 0,1-12 65,0 5 0,-1 9 320,1 0-14,0 9 144,-1-13-265,0 25 0,0 45-132,-1 32 1,-1 14 0,1-17 0,0 1 109,0 2 0,0-7 1,0 11-1,0-4-37,0 3 0,0 4 0,-1-3 0,1 3-33,0-2 0,0-3 1,0-4-1,0-5-36,0-7 0,0-5-330,1-2-25,-1-9 0,1-17 0,0-23 209,0-18 1,1-20 0,0-8 0,0-3 36,0-3 0,0-6 1,0 11-1,0-1 22,0-1 1,0 9-190,0-2 274,-1 5 0,1 25 0,-1 19 220,-1 23 1,1 24 0,-1 11 0,-1 8-189,1 4 1,0 7 0,0-7-1,-1-2 12,1-3 0,0-2 1,0-2-1,0-5-2,0-7 0,0 2 0,0 0-116,1 3 0,-1-15 109,0 3-50,1-23 0,0-21 0,0-33-256,1-17 0,0-1 0,0-1 0,0 3-82,0 4 0,0-4 0,0 2-164,-1 2 0,1-4 358,0 2 218,0 19 0,-2 67-9,0 33 0,-1 12 1,1-24-1,0-2-10,0 2 1,1-4 0,-1 2 0,0 2 3,-1 3 0,1 2 1,0 2-1,0 2-53,0 3 1,0 0-1,-1-4 1,1 1-4,0 3 1,0 0 0,0-4 0,0-1-35,-1-2 1,1-5 0,1-16-426,-1 0 214,0-10 1,1-25 0,1-26 166,-1-18 0,1-10 0,0 5 1,0 0 12,-1 0 1,1-2 0,0-3 37,0-2 1,-1 7-1,1 7-18,0-2 1,-1-2 414,1-3-310,0 9 0,-1 24 1,0 23-1,-1 16-62,0 10 1,1 4 0,-1 5 0,0 4 24,0 1 1,0 13 0,0-4-1,0 3 7,-1-1 0,1-9 1,0 2-1,0 3-15,0-1 1,0 5 0,0-16-84,0-2-80,1 6 1,-1-25 0,1-14-1,0-30-45,1-19 1,0-24 0,0-6-1,0-7-39,1-8 1,-1 1 0,0 2 0,0 7 84,1 5 0,-1 4 1,0 3-110,0 2 1,-1 16 733,1-2 1,-1 28-247,0 14 1,0 21 0,-1 28 0,0 7-170,0 5 1,0 11 0,-1 8-1,1 4-49,-1 0 1,1 14 0,-1-10-1,1 6 26,-1-3 0,0 4 0,1 1 0,-1 0 41,0-5 1,1 2 0,-1-2-1,1-5-86,-1-7 1,1-9 0,0-14-10,0-7-2,1-23 1,0-26 0,0-30 0,1-17-244,0-16 0,1-12 0,-1-13 0,1-3 0,-1 2 0,1 3 0,-1 2 0,1 0 206,-1 0 1,1 3 0,-1 1 0,0 6 87,0 2 1,1 11 0,-2 12 240,1 5 0,0 11-459,-1 19 1,-1 61 0,-1 51 106,2-45 0,-1 1 1,0 4-1,0 1 1,0-2-1,0 0 1,0 1-1,0 1 13,-1 1 1,1 1 0,0 1 0,0 0 0,0 2 0,0 0 0,0 0 0,0 0 39,0 0 0,0-1 0,-1 1 0,1 0 1,0-6-1,0-2 0,0 2 0,0-1 54,0 0 0,0 0 0,0-5 0,1-1 0,-2 38 0,1-12-93,0-14 0,0-9-121,0-12 1,1-26-1,0-23-62,0-30 0,1-26 0,1-10 1,-1-4 336,1-9 0,-1 2 1,1-7-1,-1 7-138,0 7 0,1-3 0,-1 10 1,0 5 491,0 6 0,0 8-323,0 9 0,-1 16 1,0 21-22,0 31 1,-1 25 0,0 26 0,-1 14-125,1-42 1,0 2 0,0 9 0,0 1 0,0 2-1,0 0 1,0 1 0,0 1 56,0-1 0,0 0 1,-1-1-1,1 0 0,0 1 1,0 0-1,0 2 0,0-1 0,0 2 1,0-1-1,-1 1 1,1-1-1,0-2 1,0-2-1,0 0 1,0 0 95,0-2 0,0-1 0,0-6 0,0-3 0,0 34 0,-1-14 470,1-12-860,1-25 0,0-33 0,0-33 0,1-19 0,0-18 0,1-17 0,0-6 0,-1-2 107,0 44 0,0 1 0,1-48 0,-1 48 0,-1 0 0,1 0 1,0 0 169,1-44 0,-1 3 0,1 3 1,-1-1 213,1 8 1,-1-1 0,0 15 0,1 6 737,-2 10-823,1 16 0,-1 21 0,0 30 1,-1 31-326,0 23 0,-1 21 0,1 7 0,0-46 0,0 1 120,0 3 1,0 0 0,0 0 0,0 0 0,0 5 0,0 2 0,0 2 0,-1 0 86,1 3 1,0 0 0,0-2 0,0 1 0,0 1 0,-1 1 0,1-2 0,0-1-40,0-4 1,0 0-1,0 3 1,0 0-1,0-6 1,0-1-1,0-4 1,0-1 472,-1 43 1,1-21-467,0-13 0,0-24 1,1-34-1,0-32-174,1-28 0,1-26 0,-1 33 0,0-2 0,0-2 0,-1-1 67,1-2 0,0 0 0,0-4 0,1 1 0,-1 0 0,0 1 0,0-1 0,0-1 62,0 0 1,0-1 0,0-7 0,0 1 0,0 2 0,0 1 0,0-1 0,1 0 106,-1 1 1,0-1-1,0-3 1,0-1-1,0 6 1,0 0-1,1-1 1,-1 0 26,0 0 1,0 0 0,0 0 0,0 0-1,0 1 1,0 2 0,0 6 0,0 1 60,1-44 0,-1 47 1,0 2-1,0-28 82,0 4-373,0 15 1,-1 65 0,-1 44-1,0 36 8,0-38 0,0 4 0,0 15 0,0 2 0,-1 0 0,1 2 0,0 8 0,-1 1 106,1 3 1,-1 0-1,1 5 1,-1-1-1,1-6 1,-1 0-1,1-1 1,0 1 43,-1 1 1,1-1 0,-1-4-1,1-2 1,0-1 0,-1-3 0,1-5-1,0-3 169,0-6 1,0-2-1,0-4 1,0-4 0,0 27-146,0-12 1,0-26-1,1-30-204,1-26 1,-1-33 0,2-16 0,-1-9 78,1-9 0,-1-12 1,0 48-1,0-1 0,0-1 1,0-1-20,0 1 0,0 0 0,0-6 1,0 1-1,0 7 0,-1 0 0,1 0 1,0 0 123,0-2 1,0 1 0,0 0 0,0-1 0,0-1 0,0-1 0,0 0 0,-1-1 108,1-1 0,0 0 1,0 0-1,0 0 1,0 4-1,0 2 1,1-48 104,-1 7 1,1 7 0,-1 9 0,0 12 485,0 12-738,0 7 1,-1 27-1,0 26 1,-1 36-117,0 24 0,-1 29 1,2-44-1,-1 2 0,-1 4 1,1 1 102,0 6 1,0 2 0,0 0-1,0 2 1,-1 0 0,1 0-1,0-3 1,0-1 71,0-3 0,0 0 0,-1 5 0,1 0 1,0-6-1,0 0 0,0-2 0,0-1 112,0-5 0,0-2 0,-1 45 0,1-31 363,0-6-461,0-8 0,1-57 0,1-27 0,0-29-207,0-24 1,0 35-1,0-2 1,0-6-1,0-1 1,0 0-1,0 0 18,0-3 0,0 0 0,0-4 0,0 0 0,1-3 0,-1 0 0,0 2 0,0 0 0,0 2 0,0-1 0,0-3 0,1 1 0,-1 7 0,0 1 0,0 3 0,0 0 73,0 4 0,-1 2 0,2-41 0,-1 16 0,0 12 274,0 12 1,0 25-122,-1 26 1,-1 35 0,0 54 0,0-36 0,0 4-227,0 6 0,-1 4 0,1 15 0,0 2 0,-1 4 0,0 2 0,1 1 0,-1 2 119,1 3 1,-1 2 0,1-29 0,-1 1 0,1 1 0,0 3 0,0 1 0,-1 0 0,1-1-1,0-1 1,-1 1 63,1 1 0,0-1 1,-1 1-1,1 1 1,0 1-1,0-1 1,-1-3-1,1-1 0,0 0 1,0-3-1,-1 0 1,1-2 135,-1 27 1,1-4-1,0-12 1,-1-6 0,1 23 48,-1-23 1,2-34 0,0-41 0,1-41-387,0-37 1,0 29-1,0-4 1,0-10-1,0-3 1,0-3-1,1-1 18,-1-2 0,0-1 0,1 1 0,-1 0 0,0 6 0,0 1 0,1 3 0,-1 1 0,0 2 0,0 1 0,0-3 0,0 2 0,0 5 0,0 2 0,0 0 0,0 0 37,0 1 0,0 1 0,0-43 0,1 3 0,0 4 331,-1 5 1,1-4 0,-1 14 0,0 1 245,0 11 1,0 1-206,0 12 0,0 17 0,-1 27-412,-1 31 1,0 37 0,0 25 0,-1 10 45,1-45 1,0 2 0,0 10 0,0 3 0,0 0 0,-1 1 0,1 3 0,0 1 62,0 3 1,-1-1-1,1-1 1,0-1 0,-1-3-1,1-2 1,0-3 0,0-2 109,0-1 0,0 0 0,0 0 0,0 0 0,0-9 0,0-1 0,-1 43 127,1-6 0,-1-17 1,1-9-1,0-12-145,1-7-321,-1-20 0,1-11 0,0-27 0,1-16 91,0-15 0,0-18 1,0-16-1,1-12 108,-1 39 0,-1-1 1,1 1-1,0-1 1,0-4-1,0 0 0,0 1 1,0 0 81,0 0 0,0 1 0,0-2 0,0 2 0,0 3 0,0 1 0,1-45 201,-1 12 1,0 12-300,0 16 1,0 26 0,-1 34-102,-1 36 0,-1 48 0,2-36 0,-1 1 0,0 6 0,0 1 74,0 2 0,-1 2 1,1 6-1,0 2 0,0 3 1,-1 2-1,1 3 0,-1 1 175,1 3 0,-1 2 0,1 2 0,-1 1 0,1 1 0,-1 0 0,1 5 0,-1 1-24,0 3 0,0 0 1,1-32-1,0 0 0,0 0 1,0 0-1,0 1 0,-1 0 1,1 29-1,-1-1 102,0-2 1,1-4 0,-1-11 0,1-4 0,0-11 0,0-4 163,-1 36 1,2-54 0,0-52-469,1-48 1,0 7-1,0-5 1,0-2-1,0-1 1,0-4-1,0-2 18,0 0 0,0 0 0,0-3 0,1 1 0,-1 0 0,0 1 0,0 0 0,0 1 0,0 0 0,0 2 0,0 4 0,0 1 0,0 1 0,0 0 0,0 3 0,0 1 184,1-45 0,-1 43 0,0 2 0,0-33 0,1-3 266,-1 5 1,1 17 0,-1 4 163,0 11 1,-1 20-573,0 25 0,0 37 0,-2 59 0,1-38 0,0 3 1,0 2 1,0 2 0,0 9 0,0 1 0,0 6-1,-1 2 1,1 1 0,0 2 173,-1 2 1,1 1 0,-1-3 0,1-2-1,0 1 1,-1-2 0,1-2 0,0-1 27,0-2 1,-1-2 0,1-1 0,0 0 0,0-6 0,0-1 0,0-2 0,0-1 122,0-5 1,0-1 0,-1 39 0,1-21 737,0-14-1229,0-10 0,1-41 0,1-24 0,-1-26 0,2-18 0,-1-14 0,0-2 0,1-12 105,-1 39 1,0-1-1,0-45 1,0 46-1,0-1 1,0 2-1,0 0 144,0-1 0,0 1 1,0 0-1,0 0 1,-1 0-1,1 1 1,1-43 160,-1 7 1,1 9 0,-1 21-114,0 7 1,-1 14-298,0 20 0,0 36 0,-1 47 0,0 11 136,-1 14 1,1-43 0,0 0 0,0 1 0,0 1 0,1-1-1,-1 0 167,0 2 0,0-1 0,0-2 0,0 1 0,0 4 0,0 2 1,0-3-1,0-1 139,0 0 1,0-1-1,0 43 1,-1-4 0,1-7 130,-1-7 1,1-14 0,0-14-140,1-5-434,-1-12 0,1-32 0,1-28 0,-1-23 49,2-17 0,-1-14 1,1-13-1,-1 45 0,-1-1 74,1-2 0,0-1 0,0-1 0,0 1 0,0 1 0,0 1 0,0 1 0,0 0 201,1-47 0,-1 43 0,-1 0 1,1 3-1,0-1 0,0 1 1,0-1 42,0 3 0,0 0 0,0 0 0,0 0 0,0-39 0,1 10-60,-1 14 0,0 11-207,-1 12 1,1 21-1,-1 25 23,-1 36 1,0 41-1,-1 15 1,1-41-1,0 2 56,0 4 0,0 1 0,0-5 0,0 0 0,0 7 1,0 1-1,-1-2 0,1 0 141,0-2 0,0 1 0,0 7 1,0 0-1,0-6 0,0 0 0,-1 0 1,1 0 88,0-2 1,0-1 0,0-4 0,0-2 0,0 39 0,-1-11 573,1-7-785,0-15 1,0-27 0,1-33-199,1-33 0,0-22 0,0-15 0,1-10 138,-1-8 1,0 37 0,0-1 0,0-3 0,0-1 0,0 1 0,0 0 82,0 1 0,0 1 1,0-45-1,1 2 0,0 3 175,-1 4 1,1-1 0,-1 3-1,1 6 30,-1-1 1,0 12-1,0 7 1,0 12-232,0 7 24,0 11 0,-1 33 1,-1 30-1,0 26-133,0 19 0,-1 23 0,1-46 0,0 1 0,0 1 0,0 1 133,0 2 0,0 0 0,0 1 1,0 1-1,0 5 0,0 0 1,0 1-1,0-1 69,0-2 1,0 2 0,-1 7 0,1 0 0,0-6 0,0-2 0,0 0 0,0 0 114,0 1 0,0-2 0,0-9 0,0-1 0,-1 46 0,1-14 166,-1-14 1,1-9-431,1-19 1,-1-17 0,1-20-85,0-31 1,1-14-1,0-20 1,0-8 160,1-7 1,-1 25 0,-1-2 0,1 2 0,0 0 0,0-5 0,0 0 14,0-1 1,0-2-1,0-7 1,0 0-1,1 0 1,-1-1-1,0-1 1,0-1 81,0 1 1,0 1 0,0 2-1,1 0 1,-1 0 0,0 0 0,0 0-1,0 0 1,0 1 1,0 0 0,0-2-1,0 1 1,0 9 0,0 1 0,0 3-1,0 1 14,1-36 0,-1 14 1,0 16-147,0 7 1,-1 23 0,0 26-101,0 32 0,-2 48 0,1-30 0,0 2 0,0 6 0,0 1 91,0 4 1,0 2 0,0 8-1,0 1 1,-1-1 0,1 1-1,0 1 1,-1 1 109,1 2 0,0 0 1,-1 1-1,1 1 0,-1 5 1,1 0-1,-1 0 1,1 1 3,0-3 1,-1 1 0,0 8 0,1 1 0,-1-3-1,1-1 1,-1 4 0,0-1 80,1-5 1,-1-2 0,1-3 0,0-3 0,0-15 0,-1-2 0,1-4 0,0-2 204,1-3 1,-1-3 0,-1 25-178,1-19 0,1-35 0,0-26-396,1-26 0,0-29 0,0-6 0,0-6 0,0-7 0,1 4 0,-1-4 0,1-2 161,-1-1 1,1-6 0,-1 11-1,0-2 259,1 2 0,-1 0 0,0 11 0,0 6 93,0-1 0,0 10-401,0 2 0,-1 21 1,1 21-26,-2 25 1,0 31 0,0 21-1,0 18 122,0-38 1,0 0 0,0 3-1,0-1 1,0 1 0,0-1 0,0 1-1,0-1 83,1 0 1,-1 1 0,0-2 0,0 0 0,0 0 0,0-1 0,-1 45 45,1-1 0,-1 4 1,1-10-1,-1-6 115,1-10 0,0-9 0,0-7 83,0-7-347,0-5 0,1-28 1,0-21-190,0-25 0,1-24 0,0-4 0,1-7 19,-1-5 1,0-9 0,0 2-1,1-5 472,-1-1 1,1-6 0,-1 3 0,1 2-116,-1-4 0,1 11 0,-1-5 0,0 8-78,1 6 0,-1 12 1,0 7-427,-1 5 0,1 18 183,-1 19 1,-1 44 0,0 37 160,0 3 1,-1 7 0,1-7 0,-1 2 42,1-2 1,0 5-1,-1-8 1,1 3 76,0 0 0,-1-2 1,1 2-1,0-7 104,0-5 0,0-2 0,-1 0-112,1 0-28,1-19 1,-1-13-264,1-38 0,0-10 0,1-34 0,0 0 180,0-5 1,0-12 0,1-4-1,-1 0 62,0 0 1,0 2-1,0 9 1,0 3-21,0 2 1,0 9-202,0-2 1,-1 28-1,0 21 40,0 24 1,-1 22-1,0 12 1,0 7 112,0 5 0,-1 16 0,1 1 1,-1 1 197,1-2 1,-1 8 0,1-15 0,-1-2-62,1-2 0,0-8 1,0-11-1,0-7 107,0-5 1,1-2-501,-1 0-27,1-19 1,-1-18 290,2-33 1,0-14-1,0-19 1,0 3 98,0 2 0,0 0 1,0-4-1,0 2 161,0 2 0,0 2 0,0-4-393,0 2 1,-1 24 63,1-3 1,-1 30 0,0 10 77,-1 25 0,0 16 0,1 3 1,-1 7 105,0 5 1,0-1 0,0-1-1,0-6 60,0-1 1,0-4-1,0-6 1,0 0 8,1 0 1,-1 3-206,0 3-454,0-3 383,0 6 1,1-47-1,1-18 1,-1-19 46,1-9 0,0-2 0,-1-2 1,1-3 144,0 2 0,0 3 0,0 2 0,-1 1 205,1-1 0,0-3-326,0-4 16,-1 5 1,1 16 0,-1 28-13,0 23 0,-1 24 0,0 9 0,0 2-41,0-2 1,0 5-1,0-6 1,0 4 120,0-3 1,0 2 0,0-9 0,0-3 60,0-1 1,1-10 0,-1 0-220,0 2-347,1 3 405,-1-8 0,1-39 1,1-26 40,0-13 0,0-5 0,-1 9 0,1 0 59,0 0 0,-1 0 0,1 0 268,0 0 0,0 1-203,-1-1-112,1 19 1,-1 9 19,0 28 0,-1 23 1,0 19-1,0-5-46,0-4 1,1-5 0,-1 0 0,0 0 127,0 0 1,1 2-48,-1 5 1,0-5-183,0 5-62,1-14 137,-1-15 1,1-22 0,1-19 76,-1-12 1,1-9 0,0-4-32,0-3 1,-1 0 0,1 7 425,0 0 1,0-6-361,0-1-115,0 0 1,-1 33 72,0 23 1,-1 7 0,1 28 0,-1-3-71,0 1 0,0 9 0,1 0 0,-1-3 75,0-2 1,0 1 0,0 1 54,1 3 0,-1-7-284,0-7-162,1-1 175,-1-10 201,2-62 0,0 3 152,0-42 1,0 24-115,0 4 1,-1 5 339,1 2-368,0 19 1,-1 2 6,0 28 0,-1 19-32,0 30 0,1-12 1,-1-2 119,0-3 0,0 1-55,1 2 1,-1-7-145,1 0-371,-1-19 322,1 2 136,1-55 1,-1 14 17,1-33 1,0 7 1,0-7 0,0 5-72,-1 9 47,1 19 0,-1 9 1,0 30 5,-1 19 1,1-2 0,-1 11 103,0 3 0,0-12 25,1 7-134,-1 4-318,0-2 242,1-11 1,-1-19 64,2-28 0,-1-3 0,0-18 25,1-2 0,0 5 0,-1-3 124,1-2 1,-1 4 65,1-2-163,-1 19 0,1-5-198,-1 28 1,-1 19 115,0 30 0,0-10 145,0 3 1,1-16-94,-1 8-265,1-22 7,-1 9 235,2-72 0,-1 30 84,1-42 1,0 14 92,0 0 71,-1 19-66,1-5-90,-1 26-88,-1 30 1,1-7-57,-1 28 0,0-10 7,1 3-208,-1-9 71,1-3 222,-1-19 1,2-41 67,0-19 57,-1 10-74,1 11-26,-1 16-43,-1 47 0,1-28 25,0 42-32,-1-23 19,1 4-329,-1-19 363,1-1-51,1-38 1,-1 9-106,1-23-22,-1 15 83,1-4 0,-1 27 20,0 18 0,-1 9 0,0 26 139,1-5 0,-1-2-19,0 0 0,0-7-139,1 0-149,0-19 1,-1-2 145,2-28 1,-1-3 53,0-18 1,1 0 74,0-6 1,-1 6 140,1 0 0,0 0 208,-1-6-502,1-1 143,0 0 1,-1 24-168,0 18 0,0 20 68,-1 29 0,0-4 28,0 4-200,1-5-67,-1-12 1,1-22-599,0-25-112,0-3 763,1-13 0,-1 29 1,0 3-1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2:28.967"/>
    </inkml:context>
    <inkml:brush xml:id="br0">
      <inkml:brushProperty name="width" value="0.35" units="cm"/>
      <inkml:brushProperty name="height" value="0.35" units="cm"/>
      <inkml:brushProperty name="color" value="#5B2D90"/>
    </inkml:brush>
  </inkml:definitions>
  <inkml:trace contextRef="#ctx0" brushRef="#br0">1029 84 28991,'-42'-12'-492,"0"5"0,0-2 246,0 2 0,7-7 0,0 7 0,-2 2-738,-3 3 473,-2 2 643,0 0 1,0 0-34,0 0 1,7 0 197,0 0-250,19 0 279,-12-9-391,25 6 1,29-6 79,23 9 0,5 0 0,-3 0-25,0 0 1,-13 0-1,4 0-42,-3 0 31,-8 0 60,-1 0 60,-18 0 1,-50 0-89,-18 0 0,-9 0 246,23 0 0,0 0-298,0 0 0,7 0 122,0 0-22,9 0-218,-13 0 45,25 0 1,14 7-277,28 0 0,9 0 121,5-7 263,-19 0 1,-2 0 10,-28 0 1,-9 0 109,-26 0 1,0 0 0,0 0-33,0 0 0,7 0-102,0 0-13,9 0 290,-4 0 1,23 0-184,14 0 1,7 2-480,21 5 86,-9-4 176,13 6 0,-36-9 232,-10 0 0,-12 0 3,-16 0 1,0 0-36,-7 0 0,0 0 26,0 0-124,9 0 36,3 0 1,23 0 189,14 0-45,5 0-193,27 0 95,-15 0-34,-3 0-196,-12 0 157,-46 0 111,9 0 70,-24 0-191,31 0 1,24 0-1,18 0 1,2 0-55,12 0 48,-9 0 219,-5 0 1,-17 0 19,-18 0-16,0 0-24,-25 0-244,6-9-267,0 6 225,3-6-317,18 9 392,3 0-58,46 0 1,-9 0-1,31 2 36,-6 5 1,-15-4 0,4 4-46,-3-5 1,-6 5-270,2 0 706,-19 0 0,-11-7-22,-33 0 1,2 0 59,-16 0 0,5 0-276,-5 0-189,9 0 0,19 0 59,28 0 1,10 2 0,25 3 0,-5 2-139,-2-2 1,0 4-1,0-2 1,0 0 23,0 2 1,2-4 175,5 9 0,3-9 1,4 2 37,-7-5 50,-14 7 13,-5-6 1,-23 6-87,-14-9 1,-21 0 0,-26-2 35,-6-5 0,11 4 1,-7-4-1,9 5 74,5 2 0,7 0 1,0 0 239,-2 0-172,-3-9-247,7 6 0,38 1 1,23 9-1,12 0-97,4 2 1,5-6 0,2 6-1,1-2 49,-1 0 1,-2 2 0,-5-4 56,5 2 1,-11 7-110,4-7 160,-24 0 0,-20-7 0,-31 0 56,-11 0 1,-5 0 0,7 0 0,0 0-39,0 0 1,-2-7-31,-5 0-94,4 0-394,3-2 0,40 13 428,23-4 1,14 14-1,7-2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2:44.419"/>
    </inkml:context>
    <inkml:brush xml:id="br0">
      <inkml:brushProperty name="width" value="0.35" units="cm"/>
      <inkml:brushProperty name="height" value="0.35" units="cm"/>
      <inkml:brushProperty name="color" value="#5B2D90"/>
    </inkml:brush>
  </inkml:definitions>
  <inkml:trace contextRef="#ctx0" brushRef="#br0">11906 931 29869,'42'-21'-35,"12"2"1,7 3 0,11 5-1,7-1 1,12 3 0,-40 3-1,1 0 1,10 1 0,2 1-1,7-2 1,3 0 0,6 1-1,1 1 14,0-1 1,1 0 0,0 1 0,2 1 95,3 3 0,1 0 0,-1 0 1,1 0-1,3 0 0,2 0 1,1 0-1,1 0 0,-1 0 0,1 0 121,2 0 0,0 0 0,-2 1 0,-1 1-219,-6 1 1,-1 1 0,-5-3 0,-3 0 0,-12 2 0,-4 1 0,-8-2 0,-2 1-176,28 4 1,-27-5 77,-40 5 0,-96-21 0,9 3 0,-8-1 59,-11-4 1,-5 1 0,21 6 0,-4 1 0,-2 0 0,-8-1 0,-2 0 0,-1 1 0,-4 1 0,-1 1 0,-1 0 37,23 2 0,-1 1 0,0-1 1,-1 1-1,-5 0 0,-1 0 0,0 1 1,-1-1-1,-3-1 0,0-1 1,-1 1-1,-1 0 0,-2 1 0,-1 0 1,0 0-1,0 1 63,0-1 1,0 1 0,0-1-1,-1 1 1,-3 0 0,-2-1-1,1 1 1,0 0 0,2 0-1,0 1 1,1 0 0,-1 0 0,3 0-1,-1-1 1,1 0 0,0 0 20,3 1 1,1 0-1,1-1 1,0 2-1,5-1 1,1 0-1,0 1 1,3-1 0,-17 1-1,2 0 1,4 0-1,9 1 1,3-1-1,4 2 85,-22 0 0,7 3 0,21-2 0,6 3 0,-25 13-343,27 2 0,71 9 1,55 12-1,-16-24 0,7-3 113,15-1 1,5-3 0,11 0 0,4-1 0,-25-3 0,2 0 0,0 0 0,2 0 0,1-1-1,0 0 37,2-1 1,1-1 0,0 1 0,2 1 0,1 0 0,0 1 0,1-3-1,-1 1 1,1-1 0,-2 2 0,0-1 0,0 1-25,-1-1 0,0-1 0,0 1 1,6 0-1,0 1 0,-1-1 0,-2-2 1,0-1-1,-1 0 0,1 0 1,-1 0-1,1-1 96,0 0 0,0-1 0,1 1 0,2 0 0,2 0 0,-1-1 0,1 2 0,0-1 0,0 1 0,1 0 0,0 1 0,0-1 15,0 0 1,0 0-1,1-1 1,4 0 0,-1 0-1,1-1 1,-4 0-1,-1 0 1,0 0 0,2 0-1,-1 0 1,0 0-28,0 0 0,-1 0 0,-1 0 0,-4 0 0,0 0 0,-2 0 1,20 0-1,-3 0 0,-7 0 0,-3 0 37,-7 0 1,-4 0 0,-15 0 0,-4-2 194,29-5 1,-49-5 0,-65-11 0,-66-3-293,22 12 1,-8 0 0,4 2 0,-6 0 0,-2 1 0,-10 1 0,-3 1 0,-2 0-1,19 2 1,-2 0 0,0 0 0,-2 0 30,-5-1 0,-2 1 0,0-1 0,-1 1 0,-2 1 0,0 0 1,-1 1-1,-1-1 0,15 0 0,0 0 0,-1-1 0,0 1 1,0 0-1,1 1 0,0-1 0,0 1 0,0 0 0,0 1 38,0-1 1,0 1 0,0 0 0,0 0 0,-1 0 0,-2-2 0,-2 1 0,1-1 0,-1 1 0,1 1 0,1 1 0,1 0 0,-1 1 0,1 0 0,0 0 0,1 0 0,1-1 0,0 0-1,0 0 1,1 0 47,-17 0 0,1-1 0,1 1 0,1-1 1,6 1-1,1 0 0,2-1 0,3 0 0,-11-2 1,3 0-1,4 0 0,10 0 0,4 2 1,2 0 420,-18-1 1,7 3-329,8-2 1,31 5 0,58 9 0,75 1 0,-16-4 0,8 0-240,-17-2 1,3 0 0,3-1 0,9 1-1,3-1 1,2 1 0,5 2 0,3 0-1,-1 0 1,4 0 0,0 0 0,0 0 9,0 0 0,1 0 1,0 0-1,-20 0 1,0 0-1,1 0 1,0 0-1,-1 1 1,-1-1-1,1 1 1,0 0-1,0-1 1,0 1-1,0-1 0,-1 1 4,0-1 1,-1 1-1,1 0 1,0-1-1,3 1 1,0 0-1,1-1 1,-1 1 0,-2-2-1,0 0 1,-1 1-1,1-1 1,0 1-1,1 0 1,-1 0-1,1 0 32,-1 0 0,0 0 0,1-1 0,-1 0 0,1-1 0,0-1 0,-1-1 0,0 1 0,22 1 1,-1 0-1,0-1 0,-5 1 0,0 0 0,-1-1 21,-4 0 0,-1 0 0,-2 0 0,-7 0 0,-2 0 0,-1-1 0,24 0 0,-5-1 0,-14 2 0,-6-1 10,-14 0 1,-6-1 0,5-7 0,-58-16-97,-51-21 0,-15 13 0,-15 2 0,10 6 1,-5-1-1,-3 2 0,-13-2 0,-3 2 1,-3-1 103,16 5 0,-3 0 1,-1 0-1,-2 1 0,-8-1 1,-2 0-1,-1 1 0,-2-1 1,16 3-1,-2 1 1,0-1-1,-1 1 0,1-1 1,-2 1-1,1-1 0,-2 1 1,1 0-1,-1 1 12,-1-1 0,-1 1 0,0-1 0,0 1 0,0 1 0,0-1 0,1 0 0,-1 1 0,1 0 1,-1 0-1,2 1 0,-1 1 0,0-1 0,1 1 0,0 0 0,2 0 0,1 0 0,0 0 1,0 0-1,2 1 49,-16-2 0,1 0 0,2 0 0,0 1 1,4-1-1,0 0 0,2 0 0,3 1 0,-8-1 1,5 1-1,2 1 0,8 1 0,4 1 1,2 0 174,-21-1 1,7 0 0,23 2 0,6 1-50,-23 3 1,96 17-1,72 4 1,-17-9 0,8-1-196,15 1 0,7-1 0,-21-3 0,4 0 0,2 0 0,2 0 0,2 0 0,0 1 0,3 1 0,1 0 0,-1 1-77,3-1 0,0 2 1,0-2-1,2 0 0,1-1 1,0 0-1,-20-1 1,1 1-1,-1 0 0,0 0 1,25 3-1,-2 1 0,1 0-6,-3 0 0,1 0 0,-1 0 0,1 0 0,-1 1 0,0-1 0,-2 0 0,0-1 0,-2 0 0,-1-1 0,0 0 0,-2 0-8,-4-1 1,0 0-1,-1 0 1,2 0 0,1 0-1,-3-2 1,-9-1 0,-1-1-1,-1 0 1,27 1-1,-2 0 75,-11-3 0,-4-1 1,-12-2-1,-4 0 71,31-1 1,-58-11 0,-85-10 0,-8 5 0,-10 1-91,-25-1 0,-9 0 0,14 2 0,-6 1 0,-2 0 0,14 4 0,-1 0 0,-2 0 0,0 1 1,-5-1-1,0-1 0,-2 1 0,1 0 85,-4-1 1,1 2 0,-2-1-1,-1 1 1,13 1 0,0 0 0,-2 0-1,0 1 1,0 0 0,-3 0 0,0 1-1,-1 0 1,0 0 0,0 0 0,0 0-1,0-1 1,0 0 0,0 1 0,1-1 5,0 1 1,0 0 0,0 0 0,0 0 0,2 0-1,-16-2 1,1 0 0,1-1 0,2 2 0,7-1 0,0 1-1,2 1 1,1-1 0,5 2 0,1-1 0,2 2 0,1-1 64,-14 0 1,2 0 0,4 0 0,11 0 0,3-1 0,5 0 0,-3 1 0,6 1 122,-33-1 1,57 11 0,65 7 0,68 4-231,-19-7 0,9-1 1,-14-2-1,5-1 1,3-1-1,15 1 0,5 0 1,1 0-1,-22-1 1,1 0-1,1-1 1,1 2-16,2-1 0,0 1 0,2 1 0,0-1 0,9-1 0,2 1 0,0 0 0,-1 1 0,-1 0 0,-2 1 0,1 1 0,0 0 0,3 0 0,1 0 0,-1 0 0,1 0-53,-3-1 0,0 0 0,0 1 0,0-1 0,-1 0 0,0 0 0,-1 0 0,-1 1 0,-2 0 1,-1 1-1,-1 0 0,0-1 0,-4 0 0,-1 0 0,-1 0 0,0 0-23,-3-1 0,0 0 1,-1 0-1,-1-1 0,20 2 1,-1 0-1,-2-2 1,-7-2-1,-2-1 0,0 0 1,-4-1-1,-1 0 0,-1 0 17,-5-1 0,-2 0 0,-1 0 0,24 1 0,-6-3 0,-18-3 0,-4-3 168,-7 1 1,-6-6 0,12-27 0,-45-12 0,-52-10-151,-7 26 0,-10 3 1,-23-3-1,-10 3 1,10 8-1,-5 1 1,-3 1-1,-9-1 0,-2 1 1,-3 1 67,19 4 0,-2 0 1,-1 2-1,-1 0 1,-9-1-1,-2 2 1,-1 0-1,-1 1 0,-4 0 1,-2 2-1,1 0 1,-1 0-1,-2 0 1,-1 1-1,1-1 0,0 0 34,2 0 0,0-1 1,1 1-1,-1 0 1,-2 1-1,1 0 1,-1 1-1,3 0 0,5-1 1,2 1-1,0 0 1,3 1-1,7 0 1,2 0-1,1 0 1,2 0 74,-14-1 0,2 0 0,4 0 0,-19 0 0,8 0-136,18-1 0,10 2 0,11 9 0,94-1 0,15 2 0,11 1 0,20 3 0,8 1 0,-12-3 0,5 0 0,1 0 0,5 1 0,2 0 0,1 0 0,-20-1 0,0 0 0,1-1 0,0 2-63,3-1 1,0 1-1,0 0 1,0 1-1,-2-1 1,-1 0-1,1 1 1,-1 0-1,-1 1 1,-1 0-1,0 1 1,0-1-1,22 3 1,-2-1-1,0 1-19,-5 1 0,-2-1 0,0 1 0,-1-2 0,-1-1 0,-2 1 0,-10 0 0,-1 0 0,-1 0 0,-1-1 0,-1-1 0,-1 0-13,27 1 1,-3-1-1,-5 1 1,-3-2-1,-14-4 1,-2-1 0,-9 0-1,-1-1-70,39 0 0,-28-6 45,-28-10 1,-61 0-1,-49-17 1,12 16-1,-7 2 209,-15-1 0,-7 0 1,14 4-1,-3 1 0,-3 0 1,-9 1-1,-3 2 0,-2-1 1,-5 0-1,-2 0 1,-2 0-29,20 2 0,-1-1 1,-1 1-1,1 0 1,0 1-1,0 1 1,0 0-1,0-1 0,-3 1 1,1-1-1,-1 1 1,1-1-1,2 1 1,1-1-1,0 1 1,1-1 27,-21 0 0,0 0 1,2 1-1,5-2 0,1 1 1,4 1-1,12 1 0,3 1 1,2-1-1,-19-1 1,5-1 64,18 1 0,6 2 1,-11 1-1,74 7-205,66 7 0,2-6 1,11 0-1,-8-2 1,5 0-1,2 1 1,8-1-1,2 0 1,1 0 52,5 1 0,3 1 0,0 1 0,-22-2 0,1 2 0,1-1 0,-1 0 0,3 0 0,-1-1 0,1 1 0,-1 0 0,-1-1 0,-1 1 0,-1 1 0,0-1-84,20 4 0,-1 1 0,0 0 0,1-1 0,-1 0 0,-2 1 0,-11-1 0,-1 1 0,-2-1 0,-3-1 0,-1 0 0,0 0 50,-4-1 1,-1 0-1,-2 0 1,22 4-1,-2-2 1,-10-4-1,-2-2 1,-8-2-1,-3-1-5,-9-2 1,-2 0 0,39-1 0,-24 0 252,-15 0 1,-31-16 0,-29-7 0,-39-8-190,-42-6 0,28 20 1,-6 1-1,-20-2 0,-7 1 1,23 5-1,-2 0 1,-2 1 31,-8 0 1,-1 0 0,-3 1 0,-5-3 0,-3 0 0,0 1 0,-2 2 0,-1 1 0,0 0 0,1 0-1,0 1 1,2 0-54,2-1 1,1 2 0,-1-1-1,-3 2 1,-1 0 0,4 0 0,12 0-1,3 0 1,1 1 0,-25-1 0,5 1-7,14 0 0,8 0 0,-17-2 0,75 7 0,89 10 0,12-4 0,13 2 0,-25-2 0,3 0 0,2 0 0,11 1 0,2 0 0,3 0 0,-17 0 0,1 1 0,2-1 0,-1 2 0,2-1 0,1 0 0,-1 1 0,1 1 0,-3-1 0,-1 1 0,1 0 0,-1 0 0,-2 0 0,0 1 0,-1 0 0,0-1 0,20 4 0,-1 0 0,-2 0 0,-7 0 0,-2 0 0,0 0 0,-5 0 0,0-1 0,-2 0-99,-7-1 1,-2 0 0,0-1-1,0-1 1,0 0 0,-4-2-1,19 0 1,-4-2 0,-2-2-1,-2-1-98,-7-2 0,-3 0 1,-12-1-1,-3 0 0,26 0 524,-19 0 1,-27-14 0,-29-9-165,-35-10 1,-53-9 0,23 26 0,-5 2 0,-6-2 0,-3 2-164,-6-2 0,-2 1 0,19 3 0,-1 0 0,-1 1 1,-1 1-1,-1 1 0,-1 0 0,-2 0 0,-1 1 1,0 0-1,-2 0 0,1 0 0,2 0 0,4 1 0,2 0 0,2 0 0,-25-2 0,3 0 0,7 1 0,3 2 0,9 1 0,3 3 0,-33 2 0,28 7 0,77 11 0,52 13 0,-11-15 0,6-2-14,15 1 0,5 0 1,3 1-1,2-1 0,6-2 1,3-1-1,0 2 1,1 0-110,-5-1 0,0 0 0,-1-1 0,-3-1 0,-13 0 0,-3-1 0,-3 0 0,-1-1-74,-5-2 0,-3 0 1,39 9-1,-21-9 0,-14-2 45,-9-3 0,-19-6 91,-14-10 1,-37 0 0,-45-17 0,20 17-1,-4 3 62,-10 0 1,-5 1 0,-25-6 0,-7 1 0,29 9 0,-2 1 0,0 0 0,-6-1-1,0 1 1,-2 0 28,-5-2 1,-2 1-1,0 0 1,-3 0-1,-1 1 1,-1 0-1,16 1 1,-2 0 0,0 1-1,0 0 1,-2 0-1,-1 1 1,0-1-1,1 1 40,-2 0 0,1-1 0,-1 1 0,0 0 1,-2 1-1,0 1 0,0-1 0,2 1 0,-13-3 1,2 1-1,1 0 0,5 0 0,1 2 1,3-1 69,6 1 0,3 0 1,3 0-1,-13 1 1,7 1-1,22 0 1,7 5-103,-8 14 1,96 7 0,20-8 0,13-3 0,-10-4 0,4-2 0,4 0-61,12 2 0,5-1 0,2 1 0,-14-4 0,3 1 0,1 0 0,0 0 0,2 1 0,1 0 0,0 0 0,0 1 0,1-1 0,0 1 0,0-1 0,0 1-49,-1 0 1,1 0 0,-2 0 0,1 1-1,-3 1 1,0 0 0,-1 0 0,-1 0 0,16 3-1,-1 0 1,-2 1 0,-7-2 0,-1 1-1,-1 1-39,-4-1 1,-1 0 0,-3 0 0,24 5-1,-5-2 1,-15-3 0,-4-1 0,-10-2-1,-2 0-382,-10-5 0,-4 0 307,27 12 0,-87-18 1,-60 1-1,1-5 1,-10-2 227,9-1 1,-6-1 0,-3 0-1,-9-2 1,-3 0 0,-4 0 0,12 1-1,-3-1 1,-1 1 0,-1-1 0,-4 0-1,-1 0 1,0 0 0,-1 0 1,16 2 1,0-1 0,0 1 0,-2 0-1,0 1 1,-7-1 0,-1 0 0,-2 0-1,0 1 1,0-1 0,-4 1 0,-1-1-1,0 1 1,0 0 0,-1 0 0,14 1-1,0 0 1,-1-1 0,1 1 0,-1 0-1,0 1-1,1-1 1,-1 0 0,0 1-1,0 0 1,-1 0 0,0 0-1,-4 0 1,-1 0 0,0 0-1,-1 0 1,2 1 0,1 0-1,-10 1 1,3 0 0,0 1-1,1 0 1,0 0 0,4-1-1,0 1 1,1 0 0,1 0 0,0 0 25,3 0 0,1 0 0,1 0 0,1 1 1,3 0-1,-6 2 0,2 0 0,2 0 0,3 1 1,-14-2-1,4 1 0,5 0 0,-14 3 1,9 0 40,26 0 0,10 0 0,6 0 0,82 5 0,16-6 1,12-3-112,30 0 0,13-1 0,-34-1 0,5 0 0,4 0 0,1 1 0,12-1 0,2 0 0,2 1 0,1 1 0,-15-1 0,1 0 0,0 1 0,0 0 0,1 1 0,2-1 0,-1 0 0,2 1 0,-1 0 0,1 0 0,3 0 0,0 1 0,1 0 0,0-1 0,-1 1 0,-2 1 0,0-1 0,0 0 0,-1 1 0,0 0 0,-1 1 0,-1 0 0,1 1 0,-1 0 0,-1 0-38,-1 1 0,-1 0 0,0 0 0,0 1 0,-1-1 1,0 0-1,1 0 0,-1 0 0,-1-1 0,-1 2 1,16 2-1,-2 1 0,-1 0 0,1 0-154,-1 0 0,0 0 1,0 0-1,-3-1 82,-10-1 1,-2 0 0,-1 0 0,1 1-84,6 2 1,2 2 0,-2 0 0,-3-2 92,6 2 1,-4-2 0,0 1 0,1 1 0,0 1-1,-3-1 81,-10-4 0,-2 0 1,-2-1-10,24 4 1,-7 0 51,-15-2 1,-14-5-1,-25-8 1,-92-14 0,-13-1-1,-15-3-52,11 3 0,-5-1 1,-6 1-1,3 1 1,-5 1-1,-3 0 1,-1-1-1,11 2 1,-1-1-1,-1 0 1,-2 0-1,-1 1 1,-6-1-1,-1 1 1,-2 0-1,-1 0 1,0 0 32,10 3 0,0-1 0,-1 1 0,0-1 0,-2 1 1,0 0-1,-5 0 0,-1 0 0,-1 1 0,-1-1 1,0 1-1,-1 0 0,12 2 0,0 0 0,-1 0 1,0 0-1,-1 1 0,1 0 0,-1-1 0,1 1 1,-1 0-1,-1 0 0,1 0 0,0 0 0,0 0 1,0 0 31,1 1 1,0 0 0,0-1 0,1 1 0,-1 0-1,0 1 1,-1-1 0,0 2 0,0-1 0,0 1-1,-1 0 1,1 1 0,0-1 0,1 0 0,-10 1-1,0 0 1,0-1 0,1 1 0,1 0 0,1 0-1,3 1 1,0-1 0,2 1 0,0 0 0,1-1 0,1 1 19,-11 0 1,2 0 0,0 0 0,3 0 0,1 0-1,8 0 1,2 0 0,1 0 0,2 0 0,2 0 0,-7 0-1,2 0 1,3 0 0,2 0 0,-11 0 0,4 0 0,4 0 187,-18 0 1,13 0 0,-1-2 0,99-3-209,85-2 0,-29 3 0,10-2 1,4 2-1,-4 2 0,4 0 0,2 0 1,2 1-1,8 0 0,2-1 0,2 1 1,0 0-38,-15 1 0,0-1 0,2 1 0,-1-1 0,2 1 0,2 0 0,2 1 0,0-1 0,0 1 0,0-1 0,2 1 0,0 1 0,1-1 0,0 0 0,0 1 0,2 1 0,0 0 0,0 0 0,1 1 0,-1 0-50,3 0 1,-1 1 0,0 0 0,1 1 0,-2-1 0,0 1-1,-1 0 1,0 1 0,0 0 0,-1 0 0,-3 1 0,-1 1 0,1 0-1,-2 0 1,1 0 0,-3 1 0,1-1 0,-1 0 0,-1 1-1,0-1-8,-1 1 0,-1-1 0,0 1 0,-1 0 0,0 0 1,14 4-1,0 0 0,-2 0 0,-1 0 0,-4-1 0,-2 0 1,-1 0-1,-1-1 0,-4 1 0,0 0 0,-2 0 0,-1 0-65,19 4 0,-1-1 0,-3 2 0,-7 0 0,-2 0 0,-4 0 0,13 3 0,-7 0-41,-10-5 0,-10 0 0,-4 8 0,-91-13 0,-26-9 0,-14-6 155,4-1 1,-7-1-1,-5-2 1,-4 1-1,-5-1 1,-4 0-1,-2-1 1,9 0-1,-1-1 1,-3 0-1,-1 0 1,-1 0-1,8 1 1,0 0 0,-2 0-1,-1 0 1,0 0-1,-1 0 30,-5 0 0,-1 0 0,-1 0 0,-1 0 0,0 0 0,-2 0 0,8 1 0,-2 0 0,0-1 0,-1 1 0,0-1 0,0 1 0,0 0 0,-1 1 0,0-1 0,1 1 0,-1 0 0,-1 0 0,1 1 0,0-1 0,-2 0 0,0 1 0,0-1 0,0 1 1,0 0-1,0 0 0,0 0 15,0 0 0,1 0 1,0 1-1,-1 0 1,1-1-1,0 1 0,0 0 1,-1 1-1,1-1 1,0 1-1,-1-1 0,1 1 1,1 0-1,0 0 1,2 1-1,1-1 0,1 1 1,-1 1-1,1-1 1,1 0-1,-1 0 0,-11 0 1,1 0-1,0-1 1,0 1-1,1 0 1,2 0 14,5 1 1,1-1 0,0 1-1,1 0 1,1 0 0,0-1 0,-14 1-1,-1-1 1,2 1 0,2 0 0,2 0-1,-7 0 1,3 1 0,2-1 0,2 0-1,9-1 1,0 0 0,3-1 0,2 0 111,-15-2 1,4 0 0,5-1 0,-15-2 0,15-3 0,8-11-107,87-5 0,40 12 0,23 6 0,11-1 1,12 1-1,4 1 0,-18 2 0,3 0 0,1 1 1,2 0-58,6 1 0,2 0 0,2 0 0,1 2 0,-10 0 0,0 2 0,2 0 0,1 0 0,-1 0 0,0-1 0,0 0 0,0 1 0,0-1 0,1 2 0,2-1 0,0 1 0,0 1 0,1-1 0,0 2-17,1 0 0,0 0 0,0 2 1,1-1-1,0 0 0,2 0 1,1-1-1,0 1 0,0 1 1,-1 0-1,-3 2 0,0 1 1,0 0-1,-1 1 0,1-1 1,-2 0-1,1 1 0,-1-1 1,-1 1-1,1-1-35,-3 1 0,1 0 0,-1 0 1,0 0-1,0 0 0,1 1 0,0-1 1,0 1-1,-1 0 0,0 0 0,-4 0 1,-1 1-1,0-1 0,-1 0 0,-1 1 1,17 2-1,-1 1 0,-1 0 0,-2 0-47,-5 1 1,-2-1 0,-1 1-1,-3-1 1,16 2 0,-4 0-1,-6 2 1,-20-2 0,-4 2-1,-3 0-65,21 4 0,-15 2 0,-21 7 0,-112-13 0,-19-16 0,-17-7 114,9 0 1,-8-3 0,-6-2 0,25 3 0,-3-1 0,-3 0-1,-2-1 1,-2 0 0,6 1 0,-3 0 0,-1-1 0,-1 1 0,-1-1-1,0 1 1,-6-1 0,0 0 0,-2 0 0,0-1 0,0 1-1,-1 0 37,13 1 1,-1 0 0,0 0 0,-1 0 0,0 0 0,0 0 0,-1 0 0,-4 0 0,-1 0 0,0 0 0,-1 0 0,0 0-1,0 0 1,1 0 0,0 0 0,-1 1 0,1-1 0,0 0 0,0 0 0,1 1 0,-1-1 0,0 1 0,0 0 0,0 0 0,0 0-1,1 0 1,-1 0 0,1 0 51,2 1 0,-1 0 0,1 0 1,1 0-1,-1 0 0,1 0 1,0 1-1,3-1 0,0 1 1,0-1-1,1 1 0,0 0 1,1-1-1,1 1 0,-6-1 1,1 1-1,1-1 0,1 1 1,1-1-1,0 1 0,-10-2 1,1 1-1,0-1 0,2 1 1,1-1 30,7 1 0,0 0 0,2 0 0,1 0 1,2 0-1,-5 0 0,3 1 0,2-1 0,3-1 1,-12-2-1,4-1 0,5 0 0,-18-4 1,9-1 92,22 4 1,10-1 0,4-11 0,75 3 0,22 9 0,15 3-89,29-2 1,12 1-1,-10 3 1,6 1 0,4 1-1,-13 0 1,4 2-1,2-1 1,1 2 0,5-1-1,1 1 1,2 1 0,0 0-44,-16 0 1,1 0 0,1 0 0,0 1 0,0 0 0,2 1 0,0 1-1,1 1 1,-1 0 0,2 0 0,1 0 0,2 1 0,-1 0 0,1 1-1,-1 0 1,1 1 0,1 0 0,-1 0 0,0 1 0,1 1-83,0-1 1,0 0 0,0 1 0,0 1 0,1-1 0,2 1-1,0 1 1,1 0 0,0 0 0,-1 0 0,-1 0 0,-1 0 0,0 1-1,0-1 1,0 1 0,-1-1 0,0 1 0,0-1 0,-1 1-1,0 0-2,-2 0 0,0 1 0,0 0 1,-1 0-1,0 0 0,-2-1 0,0 1 1,0 1-1,0-1 0,-2 0 0,-5 0 1,0 0-1,-2 1 0,0-1 0,-1 0 1,14 2-1,-1 0 0,-1 0 0,-3 0-58,-6-2 1,-2 0 0,-2 0 0,-3 1-1,8 1 1,-4 1 0,-5 0 0,14 5-1,-8 0-13,-13-5 0,-20 5 0,-40 15 0,-45-21 0,-22-7 0,0-2 0,-8-2 0,-4-2 68,-21 0 0,-5-2 1,-5-1-1,10-1 0,-3-2 1,-2 0-1,-3-1 1,14 1-1,-3-1 0,-1 0 1,-1-1-1,0 1 1,10 0-1,0 1 0,-1 0 1,-1-1-1,0 1 0,0-1 69,-5 0 1,-1 0 0,0-1 0,-1 1 0,0 0-1,0 0 1,-2 0 0,-1 0 0,1 1 0,-2 0 0,1-1-1,-1 1 1,-4 0 0,0-1 0,0 0 0,-1 1 0,1 0-1,0-1 1,0 1 0,-1 0 0,1 1 0,0-1 0,1 1-1,0-1 28,3 2 1,1 0 0,0 0-1,0 0 1,0 0 0,0 0 0,0 0-1,-1-1 1,0 1 0,1 0 0,0 0-1,2 0 1,6 1 0,0 1 0,2 0-1,0 0 1,0 0 0,1 0 0,-12 0-1,-1 0 1,2-1 0,0 1 0,2-1 22,7 0 1,0 0-1,2 0 1,1 0-1,2 1 1,-12 0-1,2 1 1,3-1-1,4 0 1,-6-1-1,4 0 1,4 0-1,11 0 1,3 2 0,4-1 179,-15 1 1,11 0 0,2 0 0,100-2-171,18-2 1,15 1-1,3 2 1,9 0 0,5 1-1,-9-2 1,5-1-1,2 0 1,1 1 0,7 0-1,2 0 1,1 1 0,1-1-94,-15 1 0,0-1 1,1 1-1,1 0 0,1-1 1,8 1-1,2-1 1,1 0-1,0 1 0,1 0 1,0 1-1,1 0 0,1 0 1,-1 0-1,0 0 1,1 0-1,0 1 0,0-1 1,0 1-1,1 0 9,1 0 0,1 0 0,1 0 0,-1 1 0,-1 0 0,-2-1 0,-1 1 0,0 1 0,0-1 0,0 1 0,-2 1 0,1 0 0,-1 0 0,0 1 0,0-1 0,-3 0 0,-1 1 0,0-1 0,0 0 0,-1 0-31,-2 0 1,-1 0 0,0 1 0,0-1 0,-1 0 0,-4 0 0,0 1-1,0-1 1,-1 0 0,-2 0 0,11 1 0,-1 0 0,-1-1 0,-1 1 0,-5-1-1,-1 0 1,-1 0 0,-2 0-32,17 1 0,-2 0 1,-3-1-1,-10-1 1,-3-2-1,-4 2 1,12 3-1,-7 0 41,-15-1 0,-10-1 1,-15 1-1,-86-12 1,-8 0-1,-12 0 2,-24-2 1,-10-1 0,14 3 0,-7 0-1,-3 0 1,12 1 0,-2 1 0,-2-1-1,-1 0 1,12 1 0,-1 0 0,-1 0-1,-1-1 1,0 1 34,-3 0 0,-1-1 1,0 0-1,-2 1 1,0-1-1,-9 1 1,-2-1-1,0 1 0,-1 0 1,0 1-1,17 0 1,-1 2-1,1-1 1,-1 1-1,0 0 1,0 1-1,-1-1 0,0 0 1,-1 1-1,1-1 1,-1 1-1,1-1 14,-3 1 1,0-1-1,0 0 1,0 0-1,1 1 1,0 0 0,3 0-1,1 1 1,0 0-1,0-1 1,2 1 0,-1 0-1,-12-2 1,0 1-1,1-1 1,1 1 0,1 0-1,6 0 1,1 0-1,1 1 1,1-1 0,1 1 67,-11 0 0,2 1 1,2-1-1,3-1 0,-17 0 1,4-2-1,7 0 0,-12-1 1,9-1-1,20 0 1,6 1 155,-27-6 1,59-4 0,60 5 0,64-3-215,-16 4 1,9 0 0,-7 2-1,6 1 1,2 0 0,-8 0-1,2 1 1,3 0 0,0 0-1,6 1 1,1 0 0,1 0 0,2 1-50,4-1 0,1 0 0,2 1 1,0 0-1,-13 0 0,1 1 1,0-1-1,1 1 0,0 0 1,-1 1-1,1 0 0,0 0 1,0 0-1,1 0 0,1 0 1,0 0-1,0 0 0,1 0 1,-1 0-35,1 0 0,0 0 1,0 0-1,0 0 1,-1 0-1,1 1 0,0 1 1,0 0-1,0 0 1,-1 1-1,-2-1 0,-1 1 1,1-1-1,-2 1 1,1 1-1,17-1 0,0 2 1,0-1-1,-1 0-4,-3 0 1,0-1-1,0 1 1,-2-1-1,-4 0 1,-1 0-1,-1 0 1,0 0 0,-1-2-1,1 0 1,-1 0-1,-1 0 1,-4 1-1,-1 0 1,0 0-1,-1-1 45,20 1 0,-2 0 0,-2-1 1,-11 0-1,-2 0 0,-4-1 0,15 0 1,-6 0-1,-15 0 0,-6 0-87,29 0 0,-59 0 1,-70-2-1,-15-1 1,-13-1 55,-29-3 1,-12 0-1,16 0 1,-6 0 0,-5 0-1,11 1 1,-4-1-1,-2 1 1,-2-1 0,14 1-1,-2 0 1,-1 0 0,0 0-1,-1 0 58,-5-1 0,0 0 0,0 1 0,-2-1 0,-2 1 0,9 1 0,-1 1 0,-2 0 0,0 0 0,0 0 1,-1 0-1,-2-1 0,0 1 0,0-1 0,-1 1 0,0 0 0,0 0 0,-2 0 0,-1 1 0,1 0 0,-1 0 1,1 0-1,0 0 28,2 0 1,1 1 0,0-1-1,0 1 1,0 0 0,-1 0-1,-2 1 1,-2 0 0,0 0-1,1 1 1,1-1 0,1 1-1,-8-2 1,2 1 0,1-1-1,0 1 1,1 0 0,4 0-1,0 0 1,1 0 0,1 0 0,0 0 25,5 0 0,-1-1 0,1 0 0,2 1 1,2 0-1,-4 0 0,2 1 0,3 0 0,2-1 1,-14-2-1,4 0 0,4-1 0,-16 0 1,9-1 125,23-2 1,10 0-1,0-5 1,65-2 0,58-2-192,-6 6 0,10 1 0,0 2 0,6 0 0,3 0 1,11 0-1,4 0 0,2 0 0,-17 2 0,2 0 0,0 1 1,2 0-53,6 0 1,1 0 0,1 1 0,0 0-1,2 0 1,1 0 0,1 1 0,0 0-1,-14 2 1,1-1 0,0 2 0,0-1-1,0 0 1,0 0 0,0 0 0,0 0-1,0 0 1,-1 0-12,16 0 0,0 0 0,0 0 0,1 0 0,-17 1 1,1 0-1,1 1 0,-1 0 0,-2-1 0,15 1 0,-1 1 1,-1-1-1,0 1 0,1-1 0,0 0 0,0 1 0,-1-1 15,-2 0 0,-1 0 0,0 1 0,0-1 0,-1 2 0,0-1 0,-1 1 0,-2-1 0,13 0 0,-3-1 0,-1 0 0,-2 0 0,-1 1 1,-1-1 12,-6 1 0,-1 1 1,-3-1-1,-10-2 1,-3-1-1,-3 1 1,17 2-1,-6 1 1,-15-3-1,-6 0 74,23-1 1,-51 0-1,-59 0-214,-11 0 1,-12 0 180,-28 0 1,-12 0 0,27 0 0,-5-1 0,-4 1 0,-1-1-1,-10 0 1,-2 0 0,-2 0 0,-1-1 0,13 1 0,-2-1-1,0 0 1,-2 0 0,0 0-17,-7 0 1,-1-1 0,-1 0-1,-1 1 1,0 0 0,12 1-1,0 0 1,-1 1 0,0-1 0,-1 0-1,0 1 1,-5-2 0,0 1-1,0 0 1,-1 0 0,-1-1-1,1 2-1,-2-1 0,-1 1 0,0 0 0,0-1 1,1 1-1,1-1 52,7 0 1,0-1 0,2 1 0,0-1 0,-1 0-1,0 1 1,-2 0 0,-2 1 0,1 0 0,0 0-1,1-1 1,2 1 0,-6-2 0,1 0 0,1 0-1,2 0 1,0 0 0,-14 0 0,1 1 0,2-1 0,1 0 62,11 1 0,2-1 0,1 1 0,3-2 1,-10-1-1,3-1 0,5 0 0,-12 1 1,9-1 37,14 0 1,11-2 0,17-7-1,84-7 1,12 9 0,11 1-201,22-4 0,8 2 0,-13 4 1,6 2-1,1 0 0,-15 0 1,2 0-1,0 1 0,1 0 0,5 1 1,0 0-1,0 2 0,1 0 10,3 0 1,0 1-1,0 1 0,2 0 1,4 0-1,1 0 1,0 1-1,0-1 1,-5 1-1,-1 0 1,0 0-1,1 0 1,0 1-1,0-1 1,0 1-1,0 0 2,2 0 0,0 0 0,0 1 0,-1 1 1,-2-1-1,-1 1 0,-1 0 0,0 0 1,-1 1-1,0 1 0,-1 0 0,0 0 1,-1-1-1,0 0 0,-1 0 0,1 0 13,-2 0 0,0-1 0,0 1 0,-1-1 0,22 1 0,-1 0 1,-2 0-1,-4 1 0,-1 1 0,-2-1 0,-9-1 0,-1 0 0,-2 0-77,-6-1 1,-2 0 0,-2 0-1,20 4 1,-6 0-60,-17-6 0,-20 5 0,-36 8 0,-99-7 0,5-4 0,-12-1 102,15-1 1,-5 0-1,-3-1 1,8 0-1,-2-1 1,-3 1-1,0-1 1,-9 0 0,-2 0-1,-2 0 1,0-1-1,15 1 1,-1-1-1,-1 1 1,0-1-1,0 1 93,-3 0 1,0 0-1,-1 0 1,-1 0-1,0 1 1,-7-1-1,-1 0 1,0 1-1,-1-1 1,1 1 0,2 0-1,0 0 1,0 0-1,1 0 1,0 0-1,2 0 1,1 0-1,0 0 1,1 0-1,0 0 26,2 0 1,1 1 0,0-1 0,1 0 0,0-1-1,6 0 1,1 0 0,0-1 0,2 1 0,1-1 0,-8 1-1,2-1 1,1 0 0,2 0 0,-16 0 0,3 0 0,3-1 105,13 0 1,3 0 0,4 0 0,-9 2 0,9 0 0,-11-6-1,47 4 1,78 2 0,35 0 0,-11 0 0,7-1 0,2 0-94,11 0 0,3-1 0,1 1 0,7 0 1,2 0-1,1 2 0,-19 0 0,0 2 0,2 0 1,-1 1-1,3-1 0,-1 2 0,1 0 1,0 0-133,1 0 1,-1 0-1,1 1 1,1 0-1,5 2 1,2 0-1,0 1 1,-2 1 0,-5-1-1,-2 1 1,1 1-1,-1 0 1,3 0-1,0 1 1,0-1-1,-1 1 1,-1-1 1,-1 0 0,0 1 0,0 0 0,1 2 0,1 0 0,-2 1-1,-1 0 1,13 0 0,-2 1 0,-1 0 0,-4 1 0,0 0 0,-2 1-81,-5-1 1,-2 2-1,-3-1 1,15 7-1,-6 1 1,-18-4-1,-5 0-23,-11-2 0,-15 4 0,-27 17 0,-84-7 0,-3-20 0,-11-5-164,12-4 0,-5-1 0,-4-1 83,2-1 0,-4 0 0,-2-1 0,-1 0 234,-1 0 0,-1 0 0,-2 0 1,-3 0-1,5 0 0,-3 0 1,-2 0-1,-1 0 0,1 0-12,-1 0 0,0 0 0,0 0 0,-1 0 0,-1 0 0,13 0 0,0 0 0,-1 0 0,0 0 0,-1 0 0,0 0 0,-3 0 0,-1 0 0,-1-1 0,1 1 0,-1-1 0,0 1 0,0-1 0,0 1 0,0-1 0,0 0 0,0 0 0,1 0 69,4 0 1,-1 0 0,1 0 0,0 0 0,1-1-1,-1 1 1,0 0 0,0 0 0,0-1 0,0 1-1,2 0 1,2 0 0,-6 1 0,2 0 0,2 0-1,1 0 1,0 0 0,-14 0 0,1-1 0,2 1 0,2-1 62,10-1 0,2 0 0,1 0 0,5 1 1,-8 0-1,4 1 0,5-1 0,-10-4 1,7 0 30,9 3 0,24-5 1,44-5-1,40-1 1,23 3-1,28-4 1,11 2-84,-17 3 1,4-1 0,6 1 0,-9 1 0,5-1-1,2 1 1,1 1 0,-15 1 0,1 1 0,1 0 0,0 1-1,1 0 1,2 0 0,1 1 0,0 0 0,1 0 0,-1 0-47,1 0 0,0 0 0,0 1 1,0 0-1,1 0 0,4 1 0,1-1 1,-1 1-1,1 0 0,0 2 0,-2-1 1,0 2-1,0 0 0,0 0 0,0 1 1,3 0-1,0 0 0,0 1 1,1 0-1,0 1-61,1-1 1,1 1 0,0 0 0,0 1 0,-1-1 0,-2 1-1,0 0 1,-1 0 0,0 1 0,0-1 0,0-1 0,-1 0 0,1 0-1,-1 0 1,0 0 0,-1 1 0,-1-1 0,0 1 0,0 0-1,0-1-2,-2 0 0,0 0 0,0 0 0,-1 0 0,1 1 0,0 0 0,1 0 0,-1 0 0,-1 0 0,0 0 1,14 1-1,-1 0 0,-1 0 0,-1 0 0,-6 0 0,-1-1 0,-1 0 0,-2 1-20,-7-1 0,-2 0 1,-1-1-1,-2 1 119,20 1 0,-3 0 0,-6 0-120,15 3 0,-8 1 208,-13 0 0,-13-1 0,-23 2 0,-102-5-182,-12-5 0,-12-2 38,15-2 1,-5-1-1,-6-1 1,-2 1 0,-6 0-1,-3-1 1,-1 0 0,-5-2-1,-1 0 1,-1-1 0,-2 0-1,14 2 1,0-1-1,-2 0 1,0 1 0,-1-1 49,-3 1 0,-1-1 1,0 1-1,-2 0 1,-1 1-1,8-1 1,-1 1-1,-1 0 1,0 1-1,-1-1 1,1 0-1,-1 0 1,1 1-1,-1-1 1,0 1-1,0-1 1,0 1-1,-1 0 1,-1 0-1,0-1 1,0 1-1,0 0 1,0 1-29,0-1 1,0 0 0,0 1-1,0 0 1,1 0 0,0 0-1,3 0 1,0 0 0,1 0-1,-1 0 1,1 1 0,0 0-1,-2 1 1,1 0 0,-1 0-1,0 1 1,1 0 0,1 0-1,-14-1 1,1 2 0,1-1-1,0 1 1,1 0 43,5 0 1,0 1 0,2 0 0,0 0 0,2 0-1,6-1 1,1 0 0,2 0 0,0 1 0,4-1 0,-8 1-1,4 0 1,1 0 0,2 0 0,-14 0 0,3 0 0,3 0 138,13-1 1,4 0-1,5-1 1,-5 0 0,22 0-88,39-1 0,96-2 0,-16 0 0,15 0 1,3-1-1,-18 0 0,3 0 0,1 0 1,2 0-157,8 0 0,1 0 1,3 1-1,0-1 1,-11-1-1,2 1 1,1-1-1,0 1 0,0 0 1,1 1-1,0 1 1,0-1-1,1 1 1,0 0-1,2 0 1,0 0-1,0 0 0,1 0 1,-1 1-3,1-1 0,0 0 1,0 0-1,1 1 1,-1 0-1,3 1 1,1 1-1,0 0 1,0 0-1,-1 1 0,-2-1 1,1 1-1,-1-1 1,0 1-1,-1 1 1,0-1-1,0 1 1,0-1-1,0 1 0,-1 0 18,-1 0 1,0 0-1,-1 0 1,0 0 0,0 1-1,-2 0 1,-1 1 0,0-1-1,-1 1 1,-1 0-1,14 1 1,-2 1 0,-2 0-1,1-1 1,-5 1 0,0-1-1,-1 1 1,-2 0-33,-5-1 1,-1 1 0,-2-1 0,-1 1 0,14 2 0,-2 0 0,-4 0-1,17 3 1,-6 0-135,-11 0 0,-8 2 1,5 13-1,-83-9 0,-92-5 126,11-9 1,-12-3 0,7-1 0,-6-1-1,-5-1 1,13 0 0,-4-1 0,-2 0 0,-1 0-1,13 0 1,-1-1 0,-1 0 0,-1 0-1,-1 0 57,-3-1 1,-1 1 0,0-1 0,-2 0 0,-2 0 0,9 0-1,-3 1 1,0-1 0,-1 0 0,-1 0 0,1 0 0,-4 0 0,1-1-1,-2 1 1,1 0 0,-1-1 0,0 1 0,-3 0 0,0-1 0,0 1-1,0 0 1,0-1 0,1 1 55,2 1 1,1 0 0,0 0-1,0 0 1,-1 0 0,1 0 0,-4-1-1,0 1 1,0-1 0,0 0 0,1 1-1,1 0 1,8 0 0,0 1 0,2 0-1,0-1 1,0 1 0,1 0 0,-14-1-1,0-1 1,1 1 0,0 0 0,2-1 14,2 2 1,1-1 0,0 0 0,2 1 0,2-2-1,-14 0 1,3-1 0,1 0 0,2 1 0,8 0 0,1 1-1,1 0 1,2-1 0,6 0 0,0-1 0,3 0 0,0 0 64,-15-2 1,3 0 0,3 0 0,-19-2 0,10 0 0,29 0 0,9-1 0,-8-9 17,56-4 0,96-3 1,-11 15-1,9 1 1,-15 3-1,4 0 1,3 0-191,12 0 1,4 0 0,1 0 0,-1 2 0,1 0 0,2 1 0,-18 1 0,1 0 0,1 0 0,0 1 0,-2-1 0,0 1 0,-1 1 0,1 0 22,0 0 0,0 2 0,0 0 0,0 0 1,-1-1-1,0 0 0,-1 1 0,1 0 0,-2 2 1,-1 0-1,1 1 0,-2 0 0,25 1 1,-1 1-1,-1 0 15,-5-1 1,-1 2 0,0-1 0,2 1-1,1 0 1,-4 0 0,-8 0 0,-2 0 0,-2 0-1,-4 0 1,-2 0 0,-2 0-143,28 4 0,-6-1 0,-18-3 0,-6 0-338,-10-1 0,-13 2 339,-25 6 0,-95-2 0,-11-8 0,-12-3 152,22-2 1,-2-1-1,-5 0 1,9-1 0,-4 0-1,-2-1 1,0 0-1,-3-2 1,-2 0 0,-1-1-1,0 0 1,-3 0-1,-1 0 1,0 0 0,-2 0 61,-1 1 0,-2-1 1,0 1-1,1 0 1,2-2-1,-1 1 1,1-1-1,-1 0 0,-3 1 1,-1-1-1,0 0 1,0 1-1,3-1 1,0 1-1,0-1 1,1 1 8,5-1 0,0 0 0,1 1 0,1-1 1,3 1-1,0 0 0,2 0 0,2 0 0,-10 0 1,2 0-1,3 0 0,7 0 0,2 0 1,3 0 125,-24-3 1,5-1-1,19 1 1,7-1 0,-22-12-82,25-5 1,84-2 0,20 9 0,12 4 0,24-1 0,8 4-177,-18 3 0,2 1 0,4 0 0,11 1 1,5 0-1,0 2 0,3 1 0,1 1 0,1 2 1,-22 0-1,1 1 0,1 1 0,0 0 42,1 0 1,0 0 0,1 1 0,0-1 0,2 1 0,1 0 0,0 0 0,-1 0 0,-3 0 0,-1 0 0,1 0 0,-1 0 0,23 1-1,1-1 1,-1 2-8,-1-1 0,0 2 0,-2 0 1,-6 0-1,-1 0 0,0 2 1,-1 1-1,-1 2 0,-1-1 1,-5 0-1,-1 0 0,-3 0-16,-5 0 0,-2 0 0,-2 0 1,23 3-1,-7 1 0,-16-1 1,-5 1-156,-10-1 0,-6 1 1,2 10-1,-58-2 0,-73-5 158,9-9 0,-10-3 1,12-1-1,-4 0 0,-3-1 1,-16 0-1,-4 0 1,-2 0-1,23 0 0,-1 0 1,0 0-1,-1 0 53,-2 0 0,-1 0 1,0 0-1,-2 0 1,-10 0-1,-2 0 1,-1 0-1,1 0 1,3 0-1,0 0 1,-1 0-1,1 0 1,-3 0-1,-1 0 1,1 0-1,0 0 51,2 0 1,1 0-1,0 0 1,0 0-1,-1 0 1,0 0-1,1-1 1,3 0-1,11 0 1,2-1-1,1 0 1,2 0-1,-18-2 1,1 0 0,3 0 74,9 1 0,1-1 1,4 0-1,-16-5 1,8 1-1,21 4 1,5-1 104,-26-7 1,43 5 0,46-4 0,49-1-151,-8 5 1,6 2-1,22 1 1,7 1-1,13-3 1,4 1-1,-28 1 1,2 1-1,2 0-177,4 1 0,2 1 0,1 0 0,2-1 0,2 2 0,0-1 0,0 1 0,0 0 0,0 0 0,0 0 0,1 0 0,-2 0 27,-3 0 0,-1 0 0,1 0 1,-1 1-1,1-1 0,-1 2 0,-6-1 1,-2 0-1,0 1 0,-3 0 0,0 1 1,-1-1 59,28 0 1,-2 1-1,-6 1 1,-3 1-1,-15 0 1,-4 0-1,-7-1 1,-3 1-20,40 4 1,-44 1 20,-47-3 1,-63-5-1,-4 1 1,-9 1 0,-13-2-1,-6-2-19,23 0 1,-3 0 0,-2 0-1,-11 0 1,-3 0 0,0 0 0,-4 0-1,-1 0 1,0 0 0,-1 0-1,1 0 1,-1 0 5,-1 0 1,0 0 0,0 0 0,6 0 0,0 0 0,1 0 0,-2 0 0,0 0 0,1 0 0,7 0 0,1-1 0,1 0 114,6-1 0,2-1 0,1 1 0,-21 1 1,6 0-1,13-4 0,5 0 0,8 2 1,4-1 381,-25-3 1,40-2-502,44 2 0,35 5 0,9-3 0,8 0 0,7 1 0,3 1-113,7 0 0,2-1 0,12-1 0,2 1 0,-1 1 0,0 1 0,4-1 0,1-1 81,-2 2 1,-1 0 0,2 0 0,-1 1 0,-15 1 0,-2 0 0,-5 0 0,-1 0-8,-8 0 1,-3 0 0,36 7 0,-19 3-101,-19 1 1,-37-4 0,-35 5-1,-44-3 154,-40-4 1,26-1-1,-5 1 1,-7-1-1,-3-1 1,-6 0-1,-3-1-5,30-1 0,-1 0 0,0-1 0,-1 0 1,-1 0-1,0 0 0,-5 0 0,-1 0 1,0 0-1,4 0 0,1 0 0,1 0 117,-27 0 1,1 0 0,-1 0 0,3 0 0,12 0 0,3 0 0,5 0 0,2-2 64,7-2 1,4 1 0,8 2 0,4 0 0,-22-6-245,14 4 0,32-4 0,29 0 0,32 3-37,29 1 0,-18 2 0,4 0 0,6-1 0,3-1 1,5 0-1,1-1 70,2 2 0,0 0 0,1-3 0,0 0 0,-6 1 0,0 1 0,-4 1 0,-1 0 81,-4 0 1,0 1 0,43 1 0,-24 0-104,-11 0 1,-28 0 70,-35 0 0,-35 0 0,-49 0 0,-14 0-11,44 0 0,-1 0 0,-2 0 1,-1 0-1,-1 0 0,-1 0 1,6 0-1,1 0 220,-40 0 0,11 0 0,19 0 287,0 0-701,19 0 0,18 0 94,33 0 1,-42 17 0,-9 4-1,-33 2 156,29-11 1,-2-1 0,-5-3 0,0-2 0,1 0 0,1 0 0,-43 3 155,17-4 1,20-3-245,10-2 1,21-7 0,21-2 0,28 0-139,21-1 1,19-4 0,14 7 0,4 0 22,7-2 0,3 7 0,-5-5 0,0 4 19,0 3 0,-12-7 0,-9 0 1,-11 3-114,-8 1 274,-11 3 0,-10-7 0,-23 0 0,-23 3 115,-19 1 0,-21 3 0,-17 0 0,-8 0-84,-10 0 0,48 1 1,-1 1-1,1 0 0,0 0 1,-46 5 83,3-2 1,2 4 0,12-2 0,6-2-126,10-3 1,14-2-272,0 0 1,28 7-90,21 0 0,21 0 0,31-9-656,11-5 769,0 5 0,16-15 0,-11 8 0,-5 0 145,-5-1 1,-11 1 59,2 2 0,-24 5-56,-25-5 1,-14 4 0,-37 6 0,0 1 178,-5 3 0,-5 0 0,0-7 0,3 3 49,2 4 0,7-5 821,-7 5-594,9-5 0,22-2-452,32 0 0,14 0 1,28-2-1,-5-3-4,-2-2 0,0-2 0,0 4-307,0-2 513,-19 0 1,-16 7 0,-30 0 0,-14 0-129,-10 0 1,-11 7 0,2 0 0,-3-2 38,3-3 0,5 5 1,9 0 258,0-2-322,9-3 1,17-2-105,23 0-57,14 0 136,12 0 1,-33-7-347,-28 0 0,-19 0 296,-16 7 0,9 0-169,5 0-98,14 0 19,5 0 221,18 0-96,3-9-117,9-3 0,-21 1 0,-12 4 420,-11 4 1,-14 10 0,4 3 0,0-1 25,5 0 1,5-2-1,2-4 1,0 1 28,0 3 0,7 0 363,0-7-153,0 0-385,12 0 0,16-9-464,28-5 0,9-5 853,12-2 1,0 0-393,0 0-91,-19 10 66,5-8-209,-16 17 595,0-8-544,-31 29 1,7-3 244,-23 19-411,24-18-112,-8 20 0,24-32 0,9 9 0,-3-12 182,24-9 0,-4-5 332,18-9 1,-14-2-409,-7-5 514,-14 14 1,-17-21-447,-18 14 1,-2 5 327,-12 9 0,5 4 410,-12 3 0,4 0 71,-11 0 1,5 7 7,2 0-588,9 10 335,12-15-105,12 7 1,42-20 841,9-10-230,-10 9-857,-4-25 0,-30 32-388,-5-9 0,-16 9 280,-26 5 0,4 3 346,-4 4-58,5-5-291,11 17-3,12 2 1,17-7-767,18 0 9,0-19 1958,25-7-543,-15-9 0,-15 5-932,-23 9 0,-7 12 115,-14 23 1,16-10 160,-2 10 1,7-7-203,0 14 517,5-9-107,9 4 0,19-18-403,9-5 0,-5-5 141,5-2 761,-19 0 1,15 12-760,-24 9 1,2 2-36,-16 12 0,9-7-212,-2 7 419,5-9 0,21 4 171,9-9 0,9-9 0,5-5 108,0-5 1,0-9-146,0 0-73,-9 0 362,-3 7 1,-37 14 0,-16 5 163,-19 4 1,4-11 491,-4 9-492,5-5 1,11 5-327,19 0 1,19-9 0,30-7 0,2-10-175,5-9 0,-4 2 1,6-2-198,0-2 1,-13 4-240,4-2 550,-14 0 0,-19 3 1,-23 4-29,-16 4 1,-3 6 0,-2 4 300,-2 7 0,-3 4-147,-2 3 0,9 3 752,5 4-583,14-14-795,-4 23 1,20-32-98,5 9 0,9-19 164,26-9 0,-4-5 0,11-2 112,-5 0 0,-9 0-352,0 0 417,-19 10 1,-16 4-1,-28 14 339,-9 7 0,-5 4 0,0 3 1,0 0 302,0 0 1,-2 0-1,-5 0 1,7 10-1,0 4 1,21-10-557,21 3 0,14-19-89,21 5 1,7-9-1,14-7 1,-7-3 108,-5-2 1,-2-9 0,0 4-1,0-2 133,0 0 0,2 0-502,5-7 273,-4-9 1,-10 7-106,-28-5 0,-19 14 0,-30 9 0,0 7 136,0 5 0,-7 7 0,0-4 0,2 1 437,3 6 1,2-3 0,0 4 163,0 6 1,9 3-167,5 1 1,14-2-818,7 9 0,19-12 246,16-2 0,12-2 0,16-12 0,-7-2 142,-5-3 1,5-11-1,2-3 1,3-2 348,4 0 1,5-2 0,7-10 0,5-2-107,0 2 0,16-6 0,0-1 0,-43 16 0,-1-1-211,44-17 0,5 10 0,-19-3 0,-7 4-344,-9 3 1,-10 10 307,-9 4 1,-35 4 0,-26 6 314,-30 4 0,-25 4 0,-3 10 0,-7 3 38,-7 4 1,4-5 0,-1 5 0,6-5 81,5-2 1,16 0 0,1 0 163,6 0 1,7 2-375,12 5 1,21-7 0,26 0-298,21-11 0,16-8 1,4-2-1,13 0-50,6 0 1,5-9 0,7-5 0,0-5 77,0-2 0,-7 0 0,0 0 0,2 0 118,3 0 0,2-7 0,-2 0 0,-5 3-33,-7 1 0,-7 3 1,-7 0-274,-7 0 1,-24 3 93,-25 4 0,-32 7 0,-48 14 0,-6 7 194,-5 4 0,41-7 0,0-1 0,1 1 0,0-1 0,-3 2 1,-1 0 173,-3 1 1,0 2 0,5-3 0,1 1 0,-2 3 0,-1 1 0,4-1 0,0 1 204,-39 15 1,-1-4 0,21 5 163,8-3 1,11 14-517,21-2 0,44 3 0,33-13 0,14-11-122,9-11 1,8-8-1,15-2 1,-42 0-1,-1 0 69,2 1 1,0-2 0,-1-3 0,1-1 0,0-2 0,-1 0 0,2-2 0,0-1 150,1 0 0,0-1 1,0 0-1,0-1 0,-3-1 1,-1 0-1,-1-1 0,-2 0-15,42-12 0,5 3 0,-19 2 1,-7 0-12,-9 0 1,-10-2-294,-9-5 0,-23 7 0,-19-2 0,-26 9 0,-18 4 0,-19 3 0,-17 10 0,-8 4 318,-10 7 0,47-6 0,-1 2 0,0 0 1,-1 1-1,0 0 0,-1 1 50,-3 2 1,2 0 0,4 1 0,1 1 0,-2 2 0,-1 1 0,2-1 0,0-1 17,-1 1 0,1 1 1,0 4-1,2 1 1,2 0-1,3 1 1,-31 22 186,14-3 1,15 0 0,18 3-426,14 2 0,30-9 0,19-12 0,19-7-64,13-7 0,17-5 1,-33-8-1,1-2 1,4 0-1,0 0 169,3-2 0,1-1 0,11-2 0,0-2 0,-2-5 0,0-2 0,2-1 0,0-1 39,2 1 1,-1-1 0,0-2 0,-2-1-1,-4 2 1,-1 1 0,0-2 0,-2 0-2,-4 2 0,-1-1 0,-1 2 0,-2 0 0,34-10 0,-10 0-488,-14 8 0,-13-6 197,-17 3 0,-38 10 0,-36-1 0,-38 17 123,25 4 0,-4 3 0,-11 2 0,-3 2 0,-7 5 0,0 2 0,-5 1 0,-2 1 245,-4 3 1,-1 0 0,-6 3 0,1 1 0,4 2 0,0 0 0,-1 1 0,0 0-1,0-1 1,0 0 0,5-1 0,2-1 0,0 0 0,2-1 0,9-1 0,4 1 73,10-3 1,3 0-1,9-3 1,6 1 0,-6 16-1,19 0 1,51-2-1,40-8 1,-16-19 0,4-5-192,14-1 1,3-4-1,8-3 1,2-3-1,10-1 1,2-3-1,4-4 1,1-2-38,-29 4 0,1-1 1,0-1-1,4 0 1,1 1-1,0-2 1,0 0-1,1 0 1,-1-1-1,0 1 1,-1 1-1,1-1 22,-1 0 0,-1 0 1,1-1-1,-1-2 1,0-1-1,0 0 1,-1 0-1,-1-1 1,0 1-1,-1 0 1,0 1-1,0-1 93,-1 2 1,-1-1 0,0 0 0,26-7 0,0 0 0,4-1 0,-1-1 0,-3 0 0,-2-1-146,-7 1 0,-1 1 0,-9 4 0,-2 1 0,-7 2 0,-2-1 0,-8 2 0,-3 0-430,29-11 0,-32 10 328,-54 2 0,-45 19 0,-10-1 0,-9 1 0,-7 5 0,-2 3 74,-12 4 1,-3 1-1,22-4 1,-2 0 0,-1 0-1,-5 2 1,-2-1 0,0 1-1,-6 1 1,0 0-1,-2 0 61,-3 1 1,-1 0 0,0 0 0,20-4 0,0-1 0,-1 0 0,1 1 0,-2 0 0,1 1 0,-1 0 0,1-1 0,0 0 0,0-1 0,0 1 0,1-1 137,-25 4 0,2 0 0,2 0 0,9 0 1,3-1-1,3 0 0,8-2 0,2-1 1,2 0 135,-21 4 1,5 1 0,20-3 0,4-2-150,-23 1 1,103 2 0,67-11-1,-18-6 1,7-3-175,17-4 0,5-3 0,-31 5 0,1-1 0,3-1 0,10-1 0,2-2 0,1 1 1,-2 1-1,1-1 0,0 1-4,-1 0 0,0-1 0,2 1 0,6 0 0,2-1 0,-1 1 0,-4 1 0,-1 1 0,1-1 0,4-1 0,1 1 0,1-1 93,0 0 0,1 0 0,0-1 1,-3 1-1,0-1 0,0 1 0,-1 1 1,-2 1-1,1-1 0,-2 0 0,-1-1 1,1 0 2,-1 0 0,1 0 0,-1-1 0,-2-1 0,-2-1 0,0 0 0,-3 2 0,-1 0 1,-1 0-1,-4 0 0,-1 0 0,-2-1-76,28-3 0,-2-2 0,-7-1 0,-4-1 0,-14 4 0,-4 0 0,-6 1 0,-4 0-266,38-10 0,-38 0 0,-38-3 164,-34-2 0,-61 2 0,10 18 0,-8 2 0,-11 2 0,-3 1 82,-8 1 0,-5 2 0,21 2 0,-4 1 0,-1 1 0,-5 1 0,-1 1 0,-2 0 0,20-1 0,-1 2 0,-1-1 0,0 1 20,-2 2 1,-1-1-1,0 1 1,-2 0-1,-9 2 1,-2-1-1,-1 1 1,1-1 0,0 2-1,0-1 1,0 1-1,0 0 1,0 1-1,0-1 1,1 1-1,-1 0 132,2 1 0,-1-1 0,1 1 0,2-1 1,9-1-1,3-1 0,0 1 0,1 0 0,-19 4 1,2 0-1,3 1 0,12-3 0,3 0 1,3 0 125,-20 3 1,7 1-1,24 0 1,8 1 0,-6 11-34,42 3 1,76-10 0,1-10 0,9-5 0,10-2 0,3-2-75,15-2 0,3-2 1,-30 0-1,2 0 0,2 0 1,11 0-1,4-1 0,0 0 1,5-1-1,2 0 1,0-1-39,-21 0 1,0 0 0,0-1 0,2 0 0,4-2 0,1 0 0,1-1 0,1 0 0,1 0 0,2 0 0,0 0 0,0 0 0,1 0 0,1 1 0,0 0 0,0-1-66,-1 1 1,0 0-1,0 1 1,1-1-1,3 1 1,1 0 0,0 0-1,-2-1 1,-8 1-1,-2-1 1,-1 0 0,1 0-1,0 0 1,1-1-1,-1 1 1,0-1 27,1 0 1,-1 1 0,1-1 0,-2-1 0,-3 0 0,-1-1 0,-1 0 0,1 0-1,0 1 1,0 1 0,-1-1 0,0 1 0,20-3 0,0 0 0,-1-1-20,-5 1 1,-2 0-1,0 0 1,-6 1-1,-1-1 1,-2 1 0,-8 2-1,-3 0 1,-1 0-1,22-3 1,-3-1-323,-10 1 1,-3-1 177,-14 0 0,-6 1 735,19-2-750,-39-6 0,-70 8 0,-11 3 0,-9 0 0,-26 2 0,-9 1 93,17 1 1,-4-1 0,-3 2 0,-13 0-1,-4 2 1,-3-1 0,16 0 0,-1 0 0,-3 0-1,0 0 1,-6 1 0,-2 0 0,0 1-1,-2 0 21,18 0 1,0 0 0,-2 0 0,0 1 0,-1 0 0,-9 1-1,-1 1 1,-1 0 0,-1 0 0,0 0 0,1-1 0,-1 1 0,0 0-1,-1-1 1,1 1 0,-1 1 0,0 0 0,1 1 0,-2-1-1,1 0 225,-1 0 1,-1 0 0,0 1-1,1-1 1,0 0 20,5-1 1,1 1-1,0-1 1,1 1 0,0 0-88,3 1 0,-1 0 0,1 1 0,2-1 1,3-1-1,-6 0 0,3-2 0,2 0 1,2 0 12,-18 2 1,2 0 0,5-1 0,18-1 0,3-2 0,5 0 0,-7-1 0,8 0 73,-31 0 1,74 0-1,66-2 1,5-1 0,9-1-108,21-3 0,7 0 1,-18 0-1,2 0 0,3 0 1,13-2-1,3 1 0,1-1 1,7 0-1,0-1 1,2 1-46,-21 3 1,0-1 0,1 1 0,0-1 0,4 0 0,0 0 0,1 0 0,1 0 0,1 1 0,1 0 0,1 1 0,-1-1 0,2 1 0,0 1 0,0-1 0,0 0-102,-2 1 1,0-1-1,0 0 1,1 1-1,3 1 1,2 1-1,0 0 1,-3-1-1,-9 1 1,-1 0-1,-2-1 1,1 1-1,0 0 1,-1 1-1,0-1 1,1 0-1,0 1 0,0-1 0,-1 1 0,-1-2 0,19-2 0,-2-1 0,0 1 0,-2 0 0,0 1 0,-2-1 0,-6-1 0,-2 0 0,-1-1 38,-3 0 1,-1 0 0,-2 0 0,22 0-1,-4 0 1,-10 1 0,-5 0 0,-13 2 0,-5-1-217,28 0 0,-32-4 0,-56 2-749,-54 2 492,2 4 0,-9 0 295,-32 0 0,-8 2 1,24 1-1,-3 2 0,-2-1 184,-9 1 0,-3 1 0,-2 0 0,15 1 0,-3 1 0,0 1 0,-2-1 0,-7 2 0,-1-1 0,-2 1 0,-1 0 0,17-1 0,-2 0 0,0 0 0,-1 0 0,0 0 1,-1 0 0,-1 1 0,0-1 0,-1 1 0,0-1-5,-4 1 1,-2-1-1,1 0 1,0 1-1,1-1 1,6 0-1,2 1 1,0-1 0,0 1-1,0-1 1,-2 1-1,1-1 1,0 0-1,0 1 1,1-1 91,-16 3 1,0 0-1,3-1 1,2 0 0,12-2-1,3 0 1,2-1-1,2 0 1,-14 2 0,3-1-1,5-1 1,-18 0 0,8 0 169,25-2 1,8-1 0,-1 3 0,83-7-137,59 0 0,0-7 0,13-2 0,-20 2 1,4 0-1,3 0 0,8-1 0,3 0 1,1 0-49,-17 2 0,2 0 1,0 1-1,1-1 1,2 1-1,0 0 1,1 1-1,2-1 0,4 1 1,2 1-1,1-1 1,0 1-1,1 1 1,1 0-1,0 1 1,0-1-7,1 1 1,-1 1 0,0-1 0,1 1 0,1 0 0,0 0 0,-1 0 0,1 0 0,-2 0-1,0 0 1,-1 0 0,1 0 0,2 0 0,-1 0 0,0 0 0,0 0-137,-4 0 1,0 0 0,-1 0-1,2 0 1,2 0 0,2 0-1,-1 0 1,-2 0 0,-10 0-1,-1 0 1,-1 0 0,-1 0-15,-1 0 1,-2 0-1,1 0 1,-1 0 81,-1 0 1,1 0-1,-1 0 1,-2 0-1,13 0 1,-3 0-1,-1 0 1,-2 0-1,-1 0 1,-3 0 9,-7 0 0,-2 0 0,-3 0-112,18 0 0,-7 0-26,-9 2 1,-29-4-1,-61-7 1,-24 2-1,-14 2 1,-30-1-1,-11 0 82,15 3 1,-4 1 0,-2 0 0,18 1 0,-2 1 0,-1-1 0,-2 1 0,-11 0 0,-3 0 0,-1 0 0,-1 0 0,16 0 0,0 1 0,-1-1 0,0 1 0,-1-1 77,-2 2 0,0-1 1,0 0-1,-2 1 1,0-1-1,-8 1 1,-1 0-1,0 1 1,-1-1-1,0 1 0,0 1 1,0 0-1,0 0 1,0 1-1,-1-1 177,-2 0 1,-2 1-1,1-1 1,0 0 0,1 0-143,5 0 1,1 0-1,0 1 1,1-1 0,-1 0-1,0 0 1,0 0-1,-1 1 1,2-1 0,3 0-1,-11 1 1,3 1-1,2-1 1,2 0 0,8 0-1,2 0 1,3-1 0,1 1 141,-14 0 1,4-1-1,5 1 1,-14 0 0,9-1-75,14-1 1,31-6 0,58-6 0,39 1 0,20 2 0,-8 0 0,5-1 0,3 1-89,12-1 0,3 0 1,5 0-1,-10 1 1,3-1-1,2 1 1,0-1-1,5 1 0,1 0 1,1 0-1,1 1 1,-16 1-1,1 1 1,0 0-1,1 0 1,0 0-35,4 0 0,1 0 0,0 1 0,0 0 0,0 0 0,-1 1 0,0-1 0,1 1 0,-1 1 0,1-1 0,2 2 0,0 0 0,1 1 0,0-1 0,0 1 0,-1 1 0,1-1 0,0 1 0,-1 0 0,1 0-111,-2 1 1,1-1 0,-1 1 0,1 0 0,0 0 51,2 0 1,1 0 0,0 1 0,0-1 0,-2 0 0,-4 0 0,-2 0 0,0 1 0,0-1 0,1 0 1,0 0 0,1 1 0,0-1 0,-1 0 0,0 0 18,-4 0 0,1 0 1,-1 1-1,-1-1 0,-1 0 1,15 1-1,0 1 0,-2-1 1,-1 0-1,-3 0 0,-2 1 1,0-1-1,0 0-49,-4 0 0,-1 1 0,0-1 0,-1 0 30,19 2 1,-1 1 0,-1-2 0,-5-1 0,-2 0 0,-2-1 0,-8 0 0,-2 0-1,-2 0 1,-7 0 0,-1-1 0,-2 1-189,21 3 0,-4-2 0,-14-2 0,-5-1 49,27 5 0,-98-5 1,-86-2-1,11 0 0,-11 0 139,13 0 0,-6 1 0,-3-2 0,11 0 0,-4-1 1,-2 0-1,-3 0 0,7 1 0,-3-1 0,-1 1 0,-1-1 1,0 1-1,-4 0 0,-1 0 0,0 0 0,-1 0 0,0 0 85,-2 1 1,-1-1-1,0 0 1,-1 1-1,-2 0 1,8 0-1,-2 1 1,-1-1 0,0 1-1,-1 0 1,1 1-1,0-1 1,0 1-1,0 0 1,0 1 0,-1 0-1,-1 0 1,-4 1-1,0 0 1,-1 0-1,0 1 1,-1 0 0,1 1 14,0-1 1,0 1 0,-1 1-1,1-1 1,0 0 0,0 1 0,2 0-1,0 0 1,0 0 0,1 0 0,1 0-1,1 0 1,7 0 0,1-1 0,1 1-1,0 0 1,2-1 0,0 1 0,-8 0-1,0 0 1,1 0 0,2 0 0,0 0 55,-14 0 0,0 0 0,2 0 1,6 0-1,-9 1 0,5 0 1,5-1-1,14 0 0,4-1 1,5 0 64,-11 0 1,12 2 0,6 8 0,89-9 0,19-4 0,13-1-89,19-1 1,9 0-1,-7-1 1,6 0 0,3 0-1,-15 0 1,1-1-1,3 1 1,0-1 0,7 0-1,2 0 1,1-1 0,1 1-25,6-1 1,2 1 0,1-1-1,1 0 1,-14 1 0,1-1 0,0 0-1,2 1 1,-1 0 0,4 1 0,0 0-1,1 0 1,0 0 0,0 0 0,0 0-1,0 0 1,1 0 0,-1 0 0,1 0-102,0 0 1,-1 0 0,1 0 0,0 0 0,1 0 0,2 0-1,0 0 1,1 0 0,0 0 0,0 0 0,-2 0 0,1 0 0,-1 0-1,0 0 1,0 0 0,0 0 0,-1 0 0,1 0 0,-1 0-1,0 0 3,-2 0 0,-1 0 0,1 0 0,-1 0 0,1 0 0,0 1 0,0 0 1,1 1-1,-1-1 0,-1 1 0,-5 0 0,-1 0 0,0 0 0,-1 0 0,0-1 1,0 1-1,-1 0 0,1 0 0,-2 0 0,1 0 27,19 0 0,-1 0 0,-1 0 0,0 1 0,-4 0 0,-2 1 1,0 0-1,-1-1 0,-3 0 0,-1-1 0,-1 0 0,-1 0 0,-4 1 1,-2-1-1,0 0 0,-2 1-31,19 0 1,-3 0 0,0 0-1,-4 2 1,0 0 0,-4-1 0,-15-1-1,-3-1 1,-2 0 0,23 1-1,-5-1-111,-13-1 0,-7 0 0,11-1 1,-73 0 62,-74 0 1,-14-4 0,-15-1-1,8 0 1,-7 1 0,-3-1-1,16 0 1,-2 1 0,-2-1-1,-2 0 79,12 1 0,-1 0 0,-1-1 0,-2 1 0,-1 0 0,5 0 0,-2 1 0,-1-1 0,-1 1 0,-1-1 0,1 1 0,-4 0 0,1-1 0,-1 1 0,-1 0 0,0 0 0,-1 0 0,-3 1 0,-1-1 0,0 1 0,-1-1 0,0 1 0,0 0 57,0 1 1,-1-1 0,0 1 0,0 0 0,-1 0-1,0 0 1,12 1 0,-2-1 0,1 1 0,-1 0-1,1-1 1,-1 1 0,1 0 0,1 0 0,-1 0-1,1 1 1,0-1 0,0 0 0,0 1 0,1-1-1,-13 1 1,-1 0 0,1-1 0,1 1 0,0 0 0,0 0 6,4 0 1,1 0 0,0 0-1,1 0 1,-1 0 0,2 1-1,1 0 1,1 1 0,-1 0-1,2 0 1,0 0 0,2-1-1,-10 1 1,0 0 0,2-1-1,2 1 1,0 0 0,8 1-1,1-1 1,1 1 0,2 0 0,1 0 44,-11 1 0,2 1 1,2-1-1,3 0 0,-12 0 1,3 0-1,7-1 0,-7 2 1,7 0-1,17-1 1,6-1 155,-23 1 1,51-1 0,47 1 0,54 2-165,-9-3 1,8-3 0,-1-4 0,5-2 0,4-1 0,19-1 0,5 0 0,2 0 0,-18 1 0,1 0 0,1 0 0,2 0-65,5 0 0,2 0 1,1 1-1,2-1 1,-12 2-1,2-1 0,1 1 1,0 0-1,0 0 1,1 0-1,-1 0 1,1-1-1,1 1 0,0 0 1,2 0-1,1 0 1,1 0-1,-1 1 1,1-1-65,1 1 0,1 0 0,-1 0 0,1 1 0,1-1 1,-14 1-1,2 1 0,-1-1 0,1 0 0,0 1 1,-1 0-1,15 0 0,0 1 0,-1 0 0,0 1 1,0-1-1,-2 0 0,-1 1 0,1-1 0,-1 1 0,-1-1-3,-1 2 1,0-1 0,0 1 0,0-1 0,0 0 0,0 0-1,2 0 1,-1 0 0,-1 0 0,0 0 0,-3 1 0,-1 1 0,0 0-1,-1 0 1,0 0 0,-2 0 0,1 0 0,-1 1 0,-1-1-1,0 0 26,-3 1 0,0 0 0,-1-1 0,-1 1 0,1 0 0,19 1 1,0 0-1,-1 1 0,-1-1 0,-9 0 0,0 0 0,-2 1 1,0-1-1,-2 0 0,0 0 0,-2 1 0,0-1-6,-6 0 0,0 0 0,-2 1 0,-1-1 0,18 2 1,-3 0-1,-4 0 0,-14 0 0,-4 0 0,-2 0 1,21 3-1,-6-1-163,-13-3 0,-8 2 0,-3 8 0,-70-9 116,-77-2 1,29-6 0,-10-2 0,-4 0-1,4 0 1,-4-1 0,-3 1 0,-2-1-1,-10-1 1,-3 1 0,-2-1 0,-1 0 60,13 1 0,0-1 1,-2 1-1,-2 0 1,-2 0-1,5 1 1,-2 1-1,-2-1 0,-1 1 1,0 0-1,-1 0 1,-3 0-1,-1 0 1,0 0-1,-1 0 1,-1 0-1,0 0 0,12 1 1,-1-1-1,0 1 1,0 0-1,-1-1 1,0 1-1,0 0 51,-1 0 0,-1 0 0,1 0 0,-1 0 0,0 1 0,-1-1 0,0 1 0,-3 1 0,-2 0 1,1 0-1,-1 0 0,0 1 0,-1 0 0,2 0 0,-2 0 0,1 1 0,0-1 0,-1 1 1,1 1-1,0-1 0,-1 1 0,1 0 0,-1 0 0,0 1 0,0-1 0,0 1 0,1 0 1,0 0 1,1 1 1,0-1 0,0 0 0,0 1 0,1 0-1,-1 0 1,1 0 0,0 1 0,1 0 0,-1 0-1,0 0 1,1 1 0,1 0 0,1-1 0,-9 2-1,0 0 1,2 0 0,0 0 0,1 0 0,1 0-1,4 0 1,1 0 0,1 0 0,1 0 0,0 0 0,2 0 23,-11 1 0,2 0 1,0 0-1,2-1 1,1 1-1,8-2 1,1 0-1,0 0 0,4 0 1,2-1-1,-24 4 1,5-1-1,4 0 1,14-3-1,3 0 1,4 0 134,-10 2 1,11 0-1,0 1 1,79-3 0,66-7-131,-6-2 0,11-3 0,-2-3 0,7-3 1,4-1-1,-10 2 0,3-2 0,3 0 1,0 0-1,9-1 0,2 0 0,1 0 1,1 0-67,-16 3 0,1 0 0,0 0 0,1 1 0,2-1 0,7 1 0,3 0 0,0 0 0,1 0 0,-1 1 0,1 0 0,0 0 0,0 0 0,0 0 0,0 0 0,1 1 0,0 0 0,0 1 0,0-1 0,0 2-31,1 0 0,0 0 1,0 1-1,1 1 1,0-1-1,-12 0 1,0 1-1,1-1 1,0 1-1,0 0 1,0 1-1,0 0 1,0 1-1,0 0 1,-1 0-1,1 0 1,-1 0-1,-1 0 1,0 0-1,0 0 1,0 1-1,-1-1 1,1 0-15,-3 1 0,1-1 0,-1 1 1,0 0-1,0-1 0,1 1 1,1 0-1,2 0 0,-1 0 1,0 0-1,0 0 0,-2 0 1,11 0-1,-2 0 0,0 0 1,0 0-1,-1 0 0,1 0 1,0 0-1,0 0 0,0 0 0,-1 0-9,-1 0 0,-1 0 0,0-1 0,0 1 0,-1 1 0,0 0 0,-1 1 0,1 0 0,-2 0 0,-1 0 1,13 1-1,-1 0 0,-1 0 0,-1 0 0,-5 0 0,-1 1 0,-1-1 0,-1 1-6,-6 0 0,-1-1 0,-2 0 1,-1 1-1,14 0 0,-4 1 1,-3 0-1,-13 1 0,-2 2 1,-5-1-1,15 2 0,-8 1-104,-18-4 0,-9 2 0,-9 8 0,-74-9 0,-16-4 0,-11-1 103,-29 0 0,-12-2 1,30-1-1,-4-1 1,-5 0-1,0 0 1,-12 0-1,-2-1 0,-3 1 1,-1 0-1,13 0 1,-1 0-1,-1 0 1,-1 0-1,-1 0 75,11 1 1,0-1-1,-2 1 1,0-1-1,-1 1 1,-2-1-1,-10 0 1,-1-1 0,-2 1-1,-2-1 1,1 1-1,-1 0 1,13 1-1,-1 0 1,-1 0 0,1 0-1,-1 1 1,-1 0-1,1-1 1,-3 1-1,0 0 1,-1 0 0,0 1-1,0-1 1,0 1-1,0 0-8,-1 0 1,-1 0 0,0 0 0,0 1 0,0-1 0,0 2 0,-1-1 0,11 1 0,0 0 0,-1 1 0,1 0 0,-1 0 0,0 0 0,1 0 0,-1 1 0,1-1 0,-1 1-1,1 0 1,-1 0 0,0 1 0,1-1 0,0 1 0,-1 0 0,-11 1 0,0 0 0,0 0 0,1 1 0,-1 0 0,1 0 0,0 0 30,1 1 1,1-1 0,0 1 0,0 0 0,1 0-1,0 0 1,0-1 0,3 0 0,0 0 0,0 0-1,1 0 1,0 0 0,1 0 0,1 0 0,-8 1-1,1 0 1,0 0 0,2 0 0,0 0 0,2 0-1,6-1 1,1 0 0,1 1 0,0-1 0,2 0 0,1 0 43,-8 0 1,1 1 0,1-1 0,2-1 0,3 0 0,-8 1 0,3-1 0,3-1 0,6-1 0,2 0 0,5-2 0,4 1 81,-17 0 1,14 1 0,11 2 0,104-9 0,13-2 0,12-2-94,-7 0 0,5-1 0,4-1 0,20-1 1,6-1-1,4-1 0,-18 1 0,4 0 0,0-1 1,2 0-1,4 0 0,1 1 0,1-1 1,1 1-34,-17 1 0,0 1 1,1-1-1,1 1 1,1 0-1,9 1 1,1 0-1,1 0 1,1 1-1,0 0 0,1 0 1,0 1-1,0-1 1,0 1-1,1-1 1,0 1-1,1 1 1,0-1-1,0 0 1,1 1-83,0 0 0,0-1 0,1 1 1,0 0-1,1 0 0,-13 1 1,0 1-1,1 0 0,0 1 1,-1-1-1,0 0 0,12 1 1,0-1-1,0 1 0,-1-1 1,1 1-1,-16 1 0,1-1 1,-1 1-1,1 0 0,-1-1 0,0 1 0,0 0 0,0 0 0,-1 0 1,1 1-1,-1-2 0,1 1 1,0-1-1,0 0 0,0 0 1,-1 0-1,1-1 0,-1 1 1,12 0-1,0-1 0,0 1 1,-1-1-1,0 1 0,-1 0 1,-1 0-1,0 0 0,0 0 0,-1 0-10,-3 1 0,1-1 1,-1 1-1,-1-1 0,-1 1 1,-3 0-1,0 0 1,-1 1-1,-1 0 0,-1-1 1,13 2-1,-2-1 1,0 1-1,-2 0 0,-6 1 1,-2 1-1,0-1 0,-2 1-48,21 2 0,-2 0 0,-4 1 0,-15 0 1,-3 0-1,-3 0 0,18 3 0,-7-1-61,-15-3 0,-9 2 0,-7 8 0,-83-9 0,-21-4 0,-12-1 101,-29-1 0,-12 0 0,32-1 1,-5 0-1,-3 0 0,-2 0 1,-12 0-1,-4 0 0,-3 0 1,0 0-1,14 0 0,-1 0 1,-1 0-1,-1 0 0,-2 0 51,-5 0 0,-2 0 0,-2 0 1,1 0-1,-2 0 0,14 0 1,0 0-1,-1 0 0,-1 0 1,0 0-1,-2 0 0,-5 0 1,-2 0-1,-1 1 0,-1-1 0,0 1 1,0-1-1,12 1 0,-1 0 1,0 0-1,0 1 0,-1-1 1,1 1-1,0 0 47,0 0 0,-1 1 0,1-1 0,0 2 0,-1-1 0,0 0 0,-1 1 0,-4-1 0,0 1 1,-2 0-1,1 1 0,-1-1 0,1 1 0,0 0 0,3 1 0,0 0 0,0 0 0,0 0 1,0 1-1,0 0 0,0-1 0,0 1 0,0 0 0,0 0 0,-1 0 0,1 0 0,1 0 1,-1 0 3,3 1 0,0 0 0,0 0 1,0 0-1,1 0 0,0 1 1,0-2-1,2 1 0,-1-1 1,1 1-1,1-1 0,0 0 1,1 0-1,2 1 0,-6 0 1,1 0-1,2 0 0,0 0 1,2 1-1,0-1 0,-9 1 1,1 0-1,1-1 0,1 1 1,2 0 41,6-1 1,1 1 0,2 0 0,1-1 0,4 0 0,-5 1 0,2-1 0,3 0 0,4 0 0,-4 1 0,4-1 0,5 0 81,-19-1 1,28 3 0,52-1 0,103-16 0,-7-2 0,14-3-107,-15 0 1,7-3 0,3 0 0,-12 2 0,2 0-1,3-1 1,2 0 0,-11 3 0,1-1 0,2 0 0,1 0-1,0 1 1,4 0 0,0 0 0,2 0 0,0 1 0,0-1-29,-11 2 0,0 1 0,1-1 1,0 0-1,0 1 0,0 0 1,1 1-1,1-1 0,-1 2 0,1-1 1,1 1-1,0 0 0,3 1 1,1 0-1,1 0 0,0 1 0,-1 0 1,1-1-1,0 1 0,0 0 1,0 0-1,0 1 0,0-1 0,-1 0-70,-3 0 0,0 1 0,-1-1 0,0 0 0,1 1 0,1 0 0,5 0 0,0 1 0,2 0 0,-1 1 0,0-1 0,-2 0 0,-5 1 0,-1-1 0,0 0 0,-1 1 0,0-1 0,0 1 0,0 0 0,0 0 0,0-1 0,0 1 0,0 0 0,0 0-4,-1 0 0,0 0 0,0 0 1,-1-1-1,1 1 0,-1 0 1,1 0-1,-1-1 0,0 1 1,0 0-1,-1 0 0,-1 0 1,12 1-1,-1-1 0,-1 2 1,0-1-1,-1 0 0,-2 0 1,-1 1-1,0-1 0,-1 1 0,0-1-6,-3 1 0,-1 0 1,0 1-1,-1-1 1,-1 1-1,12 1 1,-2 0-1,-1 1 1,0 0-1,-5 2 0,0 0 1,-1 1-1,-2 0 1,16 2-1,-2 1 1,-3-1-58,-12 0 0,-2-1 0,-4 1 0,18 2 0,-8 1 0,-24-2 0,-6 1 6,27 10 0,-122 5 0,-17-13 1,-14-5-1,2-3 0,-8-1 1,-3-2 115,5 0 1,-3 0-1,-4-2 1,-1 1-1,-12-1 1,-3 0-1,-3 0 1,-1 0-1,10 0 1,-1 0-1,-1 0 1,-2 0-1,-1 0 1,12 0-1,-1 0 1,-1 0-1,0 0 1,-2 0-1,1 0 22,-5 0 0,-1 0 1,0 0-1,-1 0 1,-1 0-1,-2 0 0,9 0 1,-2 0-1,-1 1 1,0-1-1,-1 0 0,1 1 1,0-1-1,0 1 1,0 0-1,0 0 0,-1 0 1,1 0-1,-1 0 1,1 0-1,-3 1 0,0 0 1,-1 0-1,1 0 1,-1 0-1,1 0 1,-1 0-2,0 1 0,0-1 0,0 1 0,-1-1 0,1 1 0,-1 0 0,1 0 0,-1 1 0,-1-1 1,0 1-1,1 0 0,-1 1 0,1-1 0,1 0 0,2 0 0,0 0 0,1 1 0,0-1 1,0 1-1,1-1 0,0 0 0,2 1 0,1-1 0,0 0 0,0 1 0,0-1 0,1 0 1,1 1 13,-11 0 0,0 0 0,0 0 0,1 1 0,2-1 0,2-1 1,-5 0-1,2 1 0,1-2 0,2 1 0,2-1 0,7-1 0,1-1 1,2 1-1,2-1 0,2 0 0,-4 0 0,2-1 0,4 1 1,2-1 146,-6 0 1,4 1-1,8-2 1,-5 2 0,27-7-157,45-8 0,47 1 0,30 3 0,6-3 1,13-2-1,2 1 0,-19 3 0,2 1 0,2-1 1,1 1-41,8-1 0,3 1 0,1-1 0,1 1 0,-12 2 0,1-1 0,0 2 0,2-1 0,1 0 0,6 1 0,0-1 0,2 1 0,0 1 0,0-1 0,0 1 0,0 1 0,0 0 0,0 0 0,0 1-47,-1 0 0,0 0 0,-1 1 0,1 0 0,2 0 1,-13 1-1,2 0 0,0 1 0,0-1 0,-1 1 1,0 0-1,9 0 0,0 1 0,-2 1 0,1-1 1,0 0-1,1 0 0,1 0 0,-1 0 0,0 0 0,0 0-3,-3 0 1,-1 0 0,-1 0 0,1 0 0,0 0 0,0 0-1,0 0 1,0 0 0,0 0 0,0 0 0,-2 0 0,-1 0 0,0 0-1,0 0 1,0 0 0,-2 0 0,0 0 0,0 0 0,0 0-1,-1 0-12,-2 0 1,0 0-1,0-1 1,-1 1-1,-2 1 1,12 1-1,-2 0 1,-1 0 0,-1 1-1,-3 0 1,0 1-1,-1-1 1,-2 1-1,19 2 1,-2 0-1,-3 1-61,-9 0 0,-3 0 0,-3 0 0,-8 0 0,-3 0 0,-3 0 0,13 3 0,-6-1-41,-9-3 0,-8 2 0,3 10 0,-83-6 0,-26-5 0,-16-2 149,1-2 1,-6-1 0,-4 0 0,3 0 0,-3 0 0,-4 1 0,-2-1 0,2 0 0,-2 0 0,-3 0 0,0-1 0,-2 1 0,-4 1 0,-2-1 0,0 0 0,-2 0 0,0 1 51,-5 0 1,1 0 0,-3 0 0,-1 1 0,-2-1-1,18 0 1,-2 0 0,-2 0 0,-1 0 0,0 0-1,0 0 1,0 0 0,-1 1 0,1 0 0,-1 0-1,0 0 1,-1 0 0,0 0 0,0 0 0,-4 1-1,0 0 1,-1 0 0,0 0 0,0 0 0,0 0 0,0 0-5,0 1 1,-1-1 0,1 0 0,-1 1 0,1 0 0,-1 0 0,0 0 0,10 0 0,0 0-1,0 0 1,0 1 0,-1-1 0,1 1 0,1 0 0,0-1 0,-8 2 0,0-1 0,1 1 0,0 0-1,0 0 1,1-1 0,0 1 0,3-1 0,0 1 0,1-1 0,0 1 0,0-1 0,1 0 0,0 0 20,-9 1 1,0-1-1,1 0 1,1 0 0,2 0-1,2-1 1,-3 1-1,1 0 1,3 0 0,1-1-1,2 0 1,-9 0-1,2-1 1,2 0 0,3 0-1,-10 1 1,4 1 0,5-1 108,17-1 1,4-1 0,6 1 0,-9 0 0,15-1 0,29-4-55,73 0 0,21-7 0,17-2 0,-5 1 1,6 1-1,4-2 0,8 0 0,3-1 1,2-1-97,-18 2 1,1-1-1,2 1 1,1 0-1,8 0 1,0 2-1,2-1 1,1 1 0,-13 1-1,1 1 1,1-1-1,0 1 1,0-1-1,2 1 1,0 1-1,0-1 1,0 0 0,1 1-64,0 0 1,1-1 0,0 1 0,0 0 0,1 0 0,3 0-1,1-1 1,1 1 0,-1 0 0,0 0 0,0 0 0,-1 0 0,0 0-1,0 1 1,0-1 0,1 1 0,-1 0 0,0 0 0,0 1-1,0-1 0,-1 2 1,-1-1 0,-1 1 0,1 0 0,0-1 0,-2 1-1,1-1 1,-1 0 0,0 0 0,-1 0 0,-5 1 0,0-1 0,-1 1-1,0-1 1,0 1 0,-1 0 0,0-1 0,-1 1 0,1 0-1,-1-1 15,-1 0 1,0 0 0,-1 0 0,0 0-1,-1 1 1,14 0 0,-2 0 0,-1 1 0,0-1-1,-2 0 1,0-1 0,-2 0 0,0 0-1,-6 2 1,-2-1 0,0 2 0,-2-1-18,18 2 0,-2 0 1,-2 1-1,-8 0 0,-3 1 1,-2 1-1,16 6 0,-4 1 1,-12 0-1,-5 2 11,-14-1 0,-9 2 1,3 15-1,-83-2 21,-13-9 1,-14-3 0,-4-4 0,-7-2-1,-6-1 1,4-1 0,-5-1 0,-2-1 0,-2 1-1,-9-1 1,-3 0 0,-1 0 0,-2-1 39,14-1 1,-1 0-1,0 0 1,-3 0 0,0 1-1,-11 1 1,-1 0 0,-2 0-1,-1 0 1,-1 0 0,13 0-1,-1-1 1,-1 1 0,-1-1-1,0 1 1,-1-1-1,-4 1 1,-2 0 0,0-1-1,0 1 1,-1 0 0,0 0 15,13-1 0,0 0 1,0 0-1,-1 0 1,0 0-1,0 0 0,0 0 1,-4 0-1,-1 0 1,0 0-1,0-1 0,-1 1 1,2 1-1,0-1 1,3 1-1,1-1 0,0 2 1,1-1-1,-1 0 1,1 0-1,0 0 0,-12 1 1,-1-1-1,1 1 1,0 0-1,0-1 1,1 1 14,4-1 1,-1 0 0,1 0-1,1-1 1,1 1 0,1 0 0,-6 0-1,2 0 1,1 0 0,2-1 0,1 0-1,-11-1 1,1 0 0,3-1 0,3 0-1,13-1 1,1 0 0,3-1 0,2 1 111,-10-1 1,4 0 0,5-1 0,-10 0 0,11 0 0,-12 0-153,57 0 0,100-9 0,6 1 0,11-1 0,-16 2 0,3-1 0,3 0-11,13-1 0,3 0 0,2-1 0,-18 1 0,2 0 0,1 0 0,1 1 0,8 0 0,2 1 0,1 1 0,0-1 0,4 0 0,2 1 0,0-1 0,0 1-2,-18 1 0,0 1 0,0-1 0,2 0 0,-1 1 0,5 0 0,2-1 0,-1 1 1,1 0-1,0 0 0,0 0 0,0 0 0,0 1 0,0-1 0,1 0 0,1 1 0,0 0 1,1-1-1,0 1 0,-1 0-48,1 0 1,0 0 0,0 0 0,0 0 0,0 1 0,1 0-1,-1 1 1,1 0 0,-1 0 0,1-1 0,-2 0 0,0 0 0,0-1-1,0 1 1,0-1 0,-1 1 0,0 0 0,0 0 0,-1 1-1,0-1-5,-1 1 0,-1 0 1,0 0-1,-1 0 0,0 0 1,-1 1-1,0-1 1,-1 0-1,0 1 0,-1 0 1,14 0-1,-2 1 1,0-1-1,0 1 0,-2 1 1,0-1-1,0 1 0,-2 0-1,-3 1 0,-1 0 0,-2 1 0,0 0 0,18 3 0,-3 0 0,-2 0 0,-10 1 0,-3 1 0,-3 0 0,-6 0 0,-3 1 0,-2-1-52,22 3 0,-6 2 0,-19 0 1,-6 2-1,14 14 69,-43 3 0,-102-14 0,-12-9 0,-15-2 0,12-2 1,-6-2-1,-4 0 28,13 0 0,-2-1 1,-3 0-1,-3-1 0,7 0 1,-3-1-1,-1 0 0,-2 0 1,0 1-1,-5 0 0,-2 0 1,-1 1-1,0-1 0,-2 1 1,11-1-1,-1 0 0,0 0 1,-1-1-1,-1 1 0,-1 0 47,-4 0 0,0 0 1,-1 0-1,-1 0 1,-1 0-1,-1 0 0,10 0 1,-1 0-1,-1-1 1,-1 1-1,0 0 0,1 0 1,0 1-1,0 0 1,0 0-1,0 0 0,0 1 1,0-1-1,0 1 1,0-1-1,-1 1 0,1-1 1,-1 1-1,1 0 1,0-1-1,-1 1 1,1 0 0,1 0 1,0 0 0,0 0 0,0 0 0,1 0-1,-1 0 1,2 0 0,2 0 0,0 0 0,0 0-1,1 0 1,0 0 0,1 0 0,1 0 0,-10 0-1,1-1 1,0 1 0,1-1 0,1 0 0,1 1-1,4-1 1,1 1 0,0-1 0,1 1 0,1-1 0,2 1 32,-10 0 0,2 1 0,1-1 0,1 0 1,3 0-1,-9-1 0,2 0 0,4 0 0,3 0 1,-2-1-1,4 1 0,3-1 0,-20-1 1,7 0 91,22-1 0,9 0 0,-4 0 0,67 0 0,66-2-162,-4-1 0,9-1 0,-5-2 0,5-1 0,3-1 0,19-3 0,5 0 0,2 0 0,-20 3 0,2-1 0,2 1 0,0 0-4,6 1 1,0 0 0,2 0-1,1 0 1,-12 1 0,2 0-1,0 0 1,1 0 0,0 0-1,1 0 1,0 0 0,0 0-1,0 0 1,1 0 0,2 0-1,1-1 1,-1 1 0,1 0-1,0 0-46,0 0 1,-1 0 0,1-1 0,0 1 0,1 1 0,3 0-1,1 1 1,0-1 0,0 2 0,-1-1 0,-2 1 0,0 0 0,-1 0-1,0 1 1,0-1 0,1 0 0,0 0 0,0-1 0,0 1-1,0 0-2,-1-1 0,0 0 0,0 1 1,0-1-1,-1 0 0,-2 0 0,-1 0 1,0 1-1,-1-1 0,0 0 0,-2 1 1,-1 0-1,0 0 0,0 1 0,-1-1 1,18 1-1,-1-1 0,-1 1 0,0 0 10,-5 0 1,-1-1 0,0 1 0,0 0 0,-1 1 0,1 0 0,-2 1 0,-1-1 0,-6 0 0,-3 0 0,0-1 0,0 2 0,-3 0 0,1 0 0,-2 1 0,-1 0 69,21 1 0,-2 0 1,-2 1-1,-8 1 1,-2 1-1,-4 0 1,23 0-1,-5-1 1,-13 1-1,-5 0-20,-13-1 0,-8 1 1,5 9-60,-84-7 1,-25-2 0,-16-3 0,-12-1-1,-11-2 1,-3 1 0,14 0 0,-2 0-1,-2 0 1,-2 0 49,-8 0 0,-1 0 0,-3 0 0,-3 0 0,6 0 0,-3 0 0,-2 0 0,-1 0 0,1 0 0,-3 0 0,0 0 0,0 0 0,-1 0 0,-1 0 0,13 0 0,-1 0 0,-1 0 0,0 0 0,-1 0 0,0 0-4,-5 0 0,0 0 0,-1-1 0,0 1 0,-1 0 0,0 1 0,-2 0 0,-2 0 0,0 1 0,0 0 0,-1-1 0,1 1 0,12 0 0,-1 0 0,1 0 0,-1 0 0,1 0 0,-1 0 0,2 0 0,-13 1 0,0 0 0,1-1 0,0 1 0,1 0 1,1 0 48,4-1 1,0 0 0,1 0-1,0 1 1,0-1 0,1 1-1,0 0 1,0 0 0,0 0-1,1 0 1,1 1 0,2-2-1,-7 1 1,1-1 0,2 1-1,1-1 1,1 0 0,3 0-1,2 1 1,0-1 0,1 1 0,2-1 64,-12 0 0,1 0 0,2-1 0,3 1 1,-9-1-1,3 0 0,7-1 0,-6 0 1,9 0 53,19 1 1,9-2 0,8-8 0,85-5 0,10 4 0,11 1-158,20-1 0,10-1 0,-6 1 0,6 0 0,3 0 0,-16 1 0,2-1 0,2 1 0,1-1 0,7 0 0,2-1 0,1 1 0,1-1-16,-13 3 0,0-1 0,2 1 0,0 0 0,1-1 0,5 0 0,2-1 1,1 0-1,0 1 0,-1 1 0,1 0 0,-1 2 0,0-1 0,1 1 0,0 0 1,2-1-1,1 1 0,0-1 0,0 1 0,1-1-40,1 1 1,1 1 0,1-1 0,-1 1 0,0-1 0,0 1-1,-1 1 1,0-1 0,0 0 0,0 1 0,0 0 0,-1-1 0,0 1-1,1 0 1,-1 0 0,-2 0 0,1 0 0,-1-1 0,1 1-1,-2 0-5,0 0 0,-2-1 1,1 1-1,-1 0 0,0 0 1,-1 1-1,0 1 1,-1-1-1,-1 1 0,-1 0 1,15 0-1,-2 0 1,0 1-1,-2-1 0,-2 1 1,-2 1-1,0-1 0,-1 1-15,-4 0 1,0-1 0,-1 1 0,-1 1 0,-1 1 0,0 0 0,-2 0 0,-3 1 0,12 1 0,-4 1 0,-1 0-27,-6 1 0,-2 1 1,-3-1-14,24-1 1,-6 2 0,-20 2 0,-6 0 86,31 5 0,-110-4 1,-36-6-1,-18-4 0,2 0 1,-6-2-1,-4 0 19,-15-2 0,-5-2 1,-5 2-1,7 0 1,-5 1-1,-2 1 1,-1-1-1,14 1 1,-2-1-1,-1 1 1,0-1-1,-2 1 1,-5 0-1,-1 0 1,-1 0-1,-1 1 1,-1-1 42,12 1 1,-1 0 0,0 0 0,-1 1 0,0-1 0,-1 0 0,0 1 0,-1-1 0,0 1 0,0 0 0,0-1 0,-2 1 0,-2 0 0,-2 0 0,0 0 0,0 0 0,0 0 0,1 0 0,0 0 0,1 0 0,-1 0 0,1 0 0,0 0 0,2 0 5,3 0 1,2 0 0,-1 0 0,2 0 0,-1 0-1,1 0 1,2 0 0,-1 0 0,0 0 0,1 0-1,2 0 1,1 0 0,-5 0 0,2-1 0,2 1-1,0 0 1,1-1 0,-15-1 0,2 1 0,1-1 0,2 0 62,9-1 0,1 0 0,3-1 0,2 0 1,-11-2-1,3 0 0,5-1 0,-12-3 1,8-1 38,14 3 1,14-5 0,27-17-1,97-8 1,8 15 0,14 2-149,-13 4 0,5 1 0,4 0 0,-7 2 0,4-1 0,2 1 0,1 1 0,7 0 0,2 1 0,2 0 0,0 0 0,-13 2 0,0 1 0,2 0 0,-1-1 0,1 1-24,2 0 1,0 0 0,1 0-1,0 1 1,1-1 0,3 0 0,1 1-1,0 0 1,0-1 0,0 1 0,-1 0-1,-1 0 1,0 0 0,1 0 0,0 0-1,0 1 1,1 0 0,0 0 0,0 0-1,0 0-28,0 1 0,0 0 0,0 1 1,0 0-1,-1-1 0,-3 1 0,-1 1 1,0-1-1,-1 0 0,0 1 0,-4 0 1,0 0-1,-1 1 0,-1-1 0,0 0 1,17 0-1,0 0 0,-2 0 0,0 0-19,-6 0 1,0 1 0,-2-1 0,1 1-1,-3 0 1,0 0 0,-1 1 0,-2-2 0,16-1-1,-3-1 1,-1 1 0,-7 1 0,-2 0-1,-1 0-29,-7 1 1,-2 1 0,-2-2 0,23-3-1,-7 0 1,-23 3 0,-6 1 132,33-2 0,-48-4 1,-64 2-1,-69 2-45,15 4 0,-12 0 0,2 1 0,-7 0 0,-4 0 0,12 0 0,-3 0 1,-2 0-1,-1 0 0,-9 0 0,-1 0 0,-2 0 0,-1 0 56,16 0 1,0 0 0,-1 0-1,-1 0 1,-2 0 0,-8 0-1,-1 0 1,-2 0 0,0 0-1,0 0 1,15 0 0,0 1-1,0-1 1,-1 0 0,0 1-1,1-1 1,-1 1 0,0 0-1,0-1 1,-1 1 0,1 0 0,0 0 4,-2 0 0,1 0 0,-1 0 0,0 1 0,1-1 0,1 0 1,-12 1-1,2-1 0,0 1 0,1-1 0,1 0 0,6-1 0,0 1 1,2-2-1,0 1 0,2 0 0,-11 0 0,1 0 0,2 0 1,3 0 113,-15 0 1,3 0 0,7 0 0,18 0 0,5-1 0,5 0-136,-19 2 1,28-9 0,53-13 0,41 2 0,22 3 0,31-5 0,12 2-29,-16 5 0,5 0 0,2 0 0,-20 4 0,2 0 0,1 0 0,2 0 0,8 1 0,3 0 0,1 0 0,0 1 0,1 1 0,0 0 0,1 0 0,-1 0-62,-3 1 1,1 0-1,-1 0 1,2 1-1,3 1 1,2 1-1,-1 1 1,0-1 0,-4 1-1,-1 0 1,0 1-1,1-1 1,0 1-1,0 1 1,0-1-1,0 1 0,-2 0 1,-1 0-1,1 0 1,-1 0-1,4 1 1,-1 1-1,1 0 1,-3 0 0,-6 0-1,-1 0 1,-1-1-1,0 1 1,-1-1-1,0 1 1,0-1-1,0 0-14,-2 0 0,0-1 1,-1 1-1,0-1 0,20 0 1,-2 0-1,-2 0 1,-10 1-1,-1-1 0,-2 1 1,-8 1-1,-1-1 0,-2 1-170,19 1 0,-6 1 0,-16 0 0,-6-1 49,17-3 0,-77-12 1,-72-6-1,4 4 0,-9 0 126,11 3 1,-4 0 0,-4 0 0,-13 0-1,-5 0 1,-2 0 0,15 2 0,-2 0 0,-2 1-1,0-1 1,-6 2 0,-1 0 0,-1 0-1,-1 0 122,-3 1 1,0 1 0,-1-1-1,-1 0 1,17 1 0,-2-1 0,0 1-1,0-1 1,0 0 0,-1 0 0,-1 0-1,0 0 1,0 0 0,1 0 0,3 0-1,-1 0 1,1 0 0,1 0 0,0-1 18,-12 0 0,1-1 0,0 1 0,2-1 1,4 1-1,1-1 0,1 0 0,4 1 0,-5-2 1,3 1-1,3-1 0,9 0 0,1 0 1,4-1 256,-18-2 1,10-2 0,-3-11-206,88-3 1,81 4 0,-29 14 0,11 1 0,2 0 0,6 1 0,2 0 0,2 1-58,7-1 1,2 1-1,2 1 1,-18 2-1,2 1 1,1 1-1,0-1 1,2 1-1,-1 0 1,1 1-1,1-1 1,0 1-1,1 1 1,-1-1 0,1 1-128,1 0 1,0 0-1,0 0 1,0 0-1,-4 0 1,-1 1-1,1-1 1,0 1 0,2 1-1,0-1 1,0 1-1,0 0 1,-2 1-1,-1 1 1,0-1-1,0 1 35,-2 1 1,-1-1 0,0 1 0,0 0 0,-5 0 0,-1 0 0,0 1 0,-2-1 0,17 2 0,-2 0 0,-1 0 0,-3 0 0,-1-1 0,-1 0-19,-5-1 0,-1-1 1,-3 1-1,25 3 0,-4 0 1,-20-3-1,-3-1 146,-12 2 0,-6 0 0,0-1 0,-61-1-124,-73-8 0,0-1 1,-12-2-1,18 1 0,-4 0 1,-1-1-1,-12 2 1,-3-1-1,-1 1 72,18 1 0,0 1 1,-2-1-1,-1 1 0,-10 0 1,-3-1-1,-1 1 1,0-1-1,15 1 0,-1-1 1,-1 0-1,1 0 0,-1 0 1,-2 1-1,-1 0 1,1-1-1,-1 1 0,0 0 5,0 0 1,-1 0-1,1 1 1,-1-1 0,1 0-1,-1 0 1,0 1-1,0-1 1,1 0 0,0 0-1,-15-1 1,0-1-1,2 0 1,0 0 0,7 1-1,0 0 1,1 0 0,1 0-3,6 0 1,1 0 0,2 1-1,2 0 1,-12 1 0,4 1 0,4-1-1,-14-2 1,6-1 0,19 2 0,5-1-53,-26-3 0,54-2 0,67 4 0,65-2 0,-16-1 0,8 0 0,-17 3 0,4 2 0,1-1 0,8 0 0,2-1 0,2 0 0,4 0 0,3 0 0,1 1 0,-18 2 0,2 1 0,0 1 0,1-2 0,0 1 0,2-1 0,-1 0 0,0 0 0,0 2 0,0 0 0,0 0 0,0 0-21,0 2 0,-1-1 1,0 1-1,-1 0 0,-1 1 1,0-1-1,0 1 0,-2 1 1,22 2-1,-2 2 0,0-1 1,-2 0-1,0-1 0,0 0-61,-2-1 0,-1-1 0,-1 1 0,-7 1 0,0 1 0,-2-2 0,-1 0 0,0-2 0,-2 1 0,-5 0 0,-1 0 0,-2 0-30,27-1 1,-3 1 0,-7 0 0,-6 1-1,-17-1 1,-4-1-49,38 2 0,-47-3 0,-60-2 240,-66 0 1,-1 0 0,-11 0-1,13 0 1,-4 0 0,-3 0 0,-13 0-1,-3 0 1,-2 0-27,18 0 1,-3 0-1,-1 0 1,-1 0 0,-8 0-1,-2 1 1,-1 0-1,-1-1 1,19 1 0,-1 0-1,-1 0 1,1 0-1,-1 0 1,-1 0 0,-1 1-1,0-1 1,1 1 0,-1-1-11,0 0 1,0 0-1,0 0 1,1 0-1,0 0 1,-17 0-1,0 0 1,1 0 0,2 0-1,10 1 1,1-1-1,1 0 1,3 0-1,-15 1 1,2 1 0,4-1-45,13 0 0,3-1 0,3 1 0,-11-1 0,8 0 0,-12-1 0,53 0 0,103-2 0,9-1 0,12-1 0,-18 0 0,4-1 0,2 0 0,10-1 0,3-1 0,2 1 0,-15 1 0,2 0 0,0 1 0,0-1 0,1 1 0,-1 1 0,1-1 0,0 1 0,0 1 0,0 0 0,0 1 0,1-1 0,2 1 0,0 0 0,0 1 0,-2 0 0,-3 2 0,-1 1 0,-1 0 0,0 1 0,1 0 0,1 0 0,-2 1 0,0 0 0,21 3 0,-2 1 0,-1 0-21,-7-1 0,-1 1 1,1 0-1,5 1 0,1 0 1,-2 0-1,-6 0 1,-1-1-1,0 0 0,2 0 1,-1-1-1,0 1-78,-4-2 1,-1 1 0,0 0-1,-4 1 1,0 1 0,-3-1-1,19 4 1,-4 0 0,-7-2-1,-3-1-229,-8-2 0,-6 0 0,32 4 131,-28 2 0,-84-5 1,-63-9-1,12 0 0,-8 0 190,-15 0 1,-8 0 0,14 0 0,-4 0 0,-2 0 0,-8 0 0,-1 0 0,-2 0 0,19 0 0,-1 0 0,-2 0 0,0 0 57,-5 0 1,-2 0 0,0 0 0,-1 0-1,-3 0 1,0 0 0,-1 0 0,0 0 0,-3 0-1,-1 0 1,0 0 0,1 0 0,4 0-1,1 0 1,0 0 0,2 0 29,3 0 1,2 0 0,0 0 0,3 0 0,-18 0 0,2 0 0,5 0 0,16 0 0,4 0 0,2 0 0,-22 0 0,6 0 245,15 0 1,8 0 0,-5 2-292,77 5 1,58-4 0,17 0 0,11 1 0,-25-3-1,1 1 1,2-1-119,7 2 0,1-1 0,2 0 0,9 0 0,1 0 0,1 1 0,1 3 0,0 0 0,1 1 0,2 1 0,1 1 0,-1 0 0,2 1 0,0 0 0,0 0 0,0-1 0,-1 0 0,0 1 0,-2 1 0,0 1 0,0 0 0,-3 0 0,0 1 0,-1-1 61,-1 1 1,0 1 0,-2-1 0,-7 0-1,-2 1 1,-1-1 0,-2-1 0,-1 1 0,-2-1-1,26 5 1,-4-1-128,-13-1 0,-3 0 0,-13-1 0,-4 0 0,34 5 184,-24-5 1,-35 2 0,-41-9 0,-48-5 85,-43-6 1,25 3 0,-7-1 0,-18-2 0,-6-1 0,26 2 0,-2 1 0,-2 0-58,-6 0 1,-2 0-1,-2-1 1,15 0-1,-2-1 1,-1 0-1,0 1 1,-3 1-1,-1 0 1,0 0-1,-1 1 1,-3 0-1,-1-1 1,0 1 0,0 0-1,-1 1 1,0-1-1,-1 0 1,0 1-1,-4 0 1,-2 0-1,2 0 1,1 0-1,10 0 1,1 0-1,2 0 1,0 0-1,-21 0 1,0 0 0,3 0-58,6 0 0,3 0 0,3 0 0,-19 0 0,7 0 0,22 0 1,6 0-9,-30 0 0,68 0 0,67 0 0,61 0 0,-26 0 0,8 0 0,-9-2 0,4 0 0,3-1 0,4 1 0,2-1 0,2 1 0,4 1 0,2 0 0,1 1 0,5 0 0,1 2 0,0 0 0,-3 1 0,-1 1 0,1 1 0,-21 0 0,1 1 0,0 0 0,-2 0 0,20 3 0,-1-1 0,-2 1-82,-5 0 0,-2 0 0,0 1 0,0 2 0,0 1 0,-2-1 0,-8-1 0,-1 0 0,-1 0 0,-3 0 0,-1 0 0,-2 0-41,26 3 0,-2 0 0,-5-2 0,-4-1 0,-19-1 0,-3 1 0,-6-1 0,-3 1-72,31 10 0,-39-7 358,-28 0 1,-56-9 0,-5-1 0,-8-1 0,-14-2 0,-5 0-66,-12-1 0,-5 0 0,-7-1 1,-2 0-1,28-1 0,-1 1 1,-1-1-1,-3 0 0,-1-1 1,-1 1-67,-4 0 1,0 1 0,0-1-1,1 1 1,2 1 0,-1-1-1,-1 0 1,0 1 0,1-1-1,4-1 1,2 1 0,1-1-33,5 0 0,1 0 0,2-1 0,-26-1 0,6 1 0,21 3 0,4 0 0,6 0 0,5 0 0,-8 0 0,49 0 0,60 0 0,3 0 0,9 0 0,21 0 0,7 0 0,-25 0 0,3 0 0,1 0 0,4 0 0,2 0 0,0 0 0,7 0 0,1 0 0,-1 0 0,-4 1 0,-1-1 0,1 1 0,-1 1 0,0-1 0,-1 1-37,-4 0 0,-1 0 0,0 1 0,-1 2 1,0 1-1,-3-1 0,20 2 0,-3 0 0,-7 1 1,-2 1-128,-9-2 0,-1 0 0,-9 1 0,-3 0 0,35 1 0,-19 1-33,-16-1 1,-38-2 359,-30-7 1,-47 0 0,6 0 0,-6 0 0,-7 0 0,-2 0-69,-9 0 0,-3 0 0,-5 3 1,-3 1-1,-7 0 0,0-1 0,1 0 1,1-1-96,4-1 0,2 0 0,5-1 0,3 0 0,11 0 0,4 0 0,7 0 0,2 0 0,-37 0 0,27 9 0,64 1 0,43 4 0,42-7-72,-26-6 1,4 0-1,7-1 1,2 0-1,6 0 1,1 0 0,-1 1-1,0 0-66,-6 3 0,-1-1 1,-1-2-1,-3 1 1,-11 1-1,-1 1 1,41 0-146,-11 3 1,-12-4 318,-14 4 0,-21-5 0,-35-2 0,-40 0 104,-37 0 0,15 3 1,-6 1-1,-7 0 1,-2-1-1,-8 0 1,-3-1-53,22-1 0,-1 0 1,0-1-1,-30 0 1,0 0-1,25 1 1,-1-1-1,1 1 1,3 1-1,2-1 1,0 1-89,-27 1 0,1 1 0,3 0 0,3-1 0,16-3 0,4 0 0,9 0 0,2 0 0,-35 0 0,47 0 0,44 0 0,63 0 0,1 0 0,9 0 0,9 0 0,2 0-6,8 0 1,3 0 0,-26 0 0,3 0 0,-1 0 0,0 0 0,1 1 0,0 0 0,-1 1 0,0 0 0,-1 1-118,29 4 0,-2 0 0,-3 2 0,-4 1 0,-13 1 0,-2 1 0,-2 1 0,-1 0-18,-4 1 1,-1 0-1,-7 0 1,-1 0-1,-5-3 1,-1-1-1,40 13-351,-16 5 0,-23-2 295,-19 9 0,-56-2 1,-51 2-1,18-20 0,-4-2 117,-12-1 0,-2-1 0,-1-1 1,-1-1-1,-6-1 0,-1 0 1,-1-1-1,0 0 202,-1 1 1,-2 0 0,-7 1 0,0-1 0,7 0 0,2 0 0,0-2 0,0 0 40,4-2 1,2 1 0,6 2 0,4 0 0,13-3 0,3-1 163,-33 2 1,47 4 0,44-2-255,51-2 1,-5-4 0,6 0 0,12-2-1,3 0 1,7-1 0,1-1-146,4 0 0,1-1 0,8-3 0,-1 0 1,-11 3-1,-3 1 0,-3 0 0,-2 1 47,-3 1 0,-2 0 0,-7 1 1,-2 0-1,-5-1 0,0 0 0,-2-1 1,-1-1 221,0 0 1,-1-1 0,44-10 0,-8 7 549,-8 2-840,-17 3 1,-89-12-1,-56 0 1,20 8 0,-6 3 74,-10 0 0,-3 1 0,-9 2 0,-2 0 0,3 0 1,-1 0-1,-6 0 0,0 0 109,0 0 1,-1 0 0,30 0-1,0 0 1,0 0 0,-32 1-1,0 0 1,0 1 0,2 1-70,1 0 1,3 1-1,7 0 1,4-1-1,4-3 1,4 0-1,13 0 1,5 0-23,-28 0 0,45 7-13,53 0 0,60-2 0,-1-7 1,8-1-1,9-1 0,5 1-69,-24 1 0,2 1 0,0-1 0,-1 1 0,1 1 0,1-1 0,2 1 0,1 0 0,-1 0 0,-3 0 0,-1 0 0,0 0-28,-5 0 1,0 0 0,-1 0 0,32 1-1,-2 0 1,-10 1 0,-2 1 0,-4 1-1,-1 1-7,-6 1 1,-1 0 0,1-3 0,-2 1 0,-10 2 0,-3 0-1,-2-1 1,-2-1-52,41 1 234,-13 6 1,-66-1 0,-44 4 0,-58-7 50,24-6 1,-7 0 0,-16-1 0,-5 0-1,0 0 1,-1 0 0,-6 0 0,0 0-54,29 0 1,-1 0-1,1 0 1,-1 0-1,1 0 1,-1 0-1,-5 0 1,-1 0-1,0 0 1,1 0-1,-1-1 1,0 0 33,1-1 0,0-1 0,1 1 1,0 1-1,2 0 0,0 0 1,-27-2-1,2-1 0,10 2 1,2 0-64,9-2 0,5 1 1,15 2-1,5-1 1,-17-9-36,20-6 0,73 8 0,51-17 0,-17 13 0,8 1 0,16-1 0,5 2 0,7 2 0,4 2 0,-29 3 0,2 0 0,0 0 0,0 1 0,0 0 0,0 0-31,-2 1 1,1 1 0,0-1-1,2 1 1,0 1 0,-1-1-1,-4 1 1,-2 0 0,0 0 0,33 1-1,-1 0-92,-2 3 0,-1-1 0,-2-1 0,-1-1 0,0 2 0,0 1 0,-1-3 0,-2 0 56,-1-1 1,0 0-1,0 3 1,-1 1-1,-12-1 1,-3 1 0,-5-1-1,-3 1 394,-9 1 1,-4-1 0,32-1-199,-28 4 1,-54-5 0,-44-2 0,-44 0-253,26 0 0,-4 0 0,-8 0 0,-3 0 0,-2 0 0,0 0 0,2 0 0,1 0-123,2-1 0,1 2 0,1 3 0,0 1 105,7 1 1,0 2-1,2 5 1,1 2-1,8 2 1,-1-1-1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13.657"/>
    </inkml:context>
    <inkml:brush xml:id="br0">
      <inkml:brushProperty name="width" value="0.35" units="cm"/>
      <inkml:brushProperty name="height" value="0.35" units="cm"/>
      <inkml:brushProperty name="color" value="#5B2D90"/>
    </inkml:brush>
  </inkml:definitions>
  <inkml:trace contextRef="#ctx0" brushRef="#br0">2058 1552 20303,'-37'-28'-984,"6"-12"1042,10-9 1,14-2 0,0 9 692,5 0-506,2 9 1,0 31 0,0 25 0,2 19-1,5 14 1,-2 14 0,7 7 0,-1 5-1,1 2 1,0-7 0,4-3 0,-4-4 245,-3-9 1,7 2-1,-2-7 1,7-19-681,7-16 0,-4-28 1,1-30-1,-6-10-57,-5-9 0,-7-14 0,5-4 0,-3-3 0,-4 0 0,-3 11 0,-4 1 0,-3 7 46,-2-1 0,-9 8 0,2 2 1,-3 5 490,3 2 0,-4 7 692,4 0-738,-5 18 1,-7 24 0,5 28 0,10 7-34,6 3 1,5 4-1,0 2 1,0 3 23,0 4 1,0 3 0,0 2 0,0 0 90,0 0 1,0-3 0,0-4-126,0-7-254,9-14 1,12-21-1,12-28-158,0-25 1,-10-17-1,-9-10 1,0 1-119,-2 2 0,-3-2 0,-7 13-164,5-1 0,-4-3-492,4-7 1316,-14 9-187,4 12 0,-13 40 1,9 23-1,2 14-94,3 7 0,0 2 0,-3 3 1,-2 4 62,2 3 1,3-1 0,0 8 0,-3-3 75,-2 1 1,0 6 0,7-9 0,0 2 300,0-2 1,0-4-607,0-10 1,5-5-1,4-14-131,5-23 0,14-28 0,-12-30 0,1-12 49,1-14 0,-1-7 1,-9 41-1,0 0 0,4-44-49,-3 8 0,5-7 0,-7 16 0,-2 4 0,-3 6 0,-4-3 0,-5-3 0,-5 1 54,0 0 1,-6 2-1,6 7 1,-2 2 682,0 5 1,5 14-247,-12 14 1,11 19 0,-11 16 0,5 23-256,4 21 0,-6 12 0,4 19 0,-3 0 12,3 4 1,6-34 0,0 1 0,3 0 0,1 1 0,-1 2 0,0 0 73,1 1 0,-1 1 0,0 4 0,1 2 1,1-3-1,1-1 0,-1 0 0,-1-1 64,2-1 0,-1 1 1,1-3-1,0 0 1,0-5-1,-1 0 1,-4 45 186,2-12 1,3-19 0,2-16-278,0-4 0,12-15 1,6-14-231,8-20 0,2-17 1,-7-26-1,0-7-66,0-9 0,-2-7 0,-3 0 0,-2-4 71,2-1 1,-6-4 0,-1 6 0,-2 1 119,0 0 1,0-5-1,-7 4 1,0 1 104,0 0 1,-2 2-1,-3 7 1,-2 2 129,2 5 1,-4 5-293,2 9 1,-12 23 0,3 19-69,-3 23 1,-11 24-1,14 9 1,-1 7 100,-1 7 1,-1 12 0,0 9 0,3 0 76,2 2 1,10-42 0,1 1 0,-3 4 0,0 2 0,1-1 0,1 0 123,1 0 1,1 1 0,1-2 0,0 0 0,1-4 0,0 1 0,0-3 0,0 0 204,0 41 1,0-12 0,0-23 163,0-7 1,12-9-605,9-12 0,7-37 0,7-33 0,-10-17-133,-8-11 0,1-9 0,-4-10 0,3 3 0,-3-3 0,2 5 0,-7 10 0,1 8-82,-1 6 0,-2 1 0,-5 13 398,5-3 1,-4-7 348,4 7-417,-5 9 0,-4 45 0,-3 23 1,-2 11 19,2 6 1,1 4 0,-1 2 0,-2 0 69,2 1 0,3-1 0,2-4 0,0 2 399,0-3 1,0 8-1,0 2 1,0-5 471,0-2-1209,0-23 1,7-19 0,2-28-1,1-14 0,-1-12 0,5-4 0,-7-7 0,-2 4-246,-3 3 0,5-8-27,0 3 599,9 5 0,-13 25 165,4 33 1,-5 14 0,-2 28 0,0-2-1,0 2 1,0 2 0,0 5 0,0-7-19,0-4 0,2-3 0,3 0 0,2 0 147,-2 0 0,4 2-124,-2 5-59,9-5-519,-4-2 0,9-49 0,-2-25 0,-5-15 0,-5-7 0,-9 8-164,0-3 0,0-17 323,0 3 1,-7 5 0,0 9 395,2 5 1,3 9-65,2 0-78,0 18 0,0 10 0,0 31-93,0 15 0,-2 3 1,-3 7-1,-2-4 61,2-3 0,-4 7 1,0 2-1,-1 0 114,1 1 1,0 4 0,4-7 0,-2-3 162,2-1 1,3-1-130,2 5-841,0-14 355,0 5 0,7-57 1,0-15 78,-2-15 1,-3-11 0,-2 9-1,0 2 80,0 3 0,0-5 0,0 0 1,0 2 135,0 3 0,-7-5 0,-2-3 1,-1-1 62,1-6 1,-7-1 0,4-1-1,-2 5-38,0 7 1,2 5 62,-2 2 0,-4 23 0,6 19-57,0 23 1,3 24-1,7 9 1,-3 2 29,-2-2 1,0 10-1,7-8 1,0 0 82,0 3 0,0-10 0,2-2 0,3-4 142,2-3 0,2 2 48,-2 5-888,5-5 456,9-2 0,-7-35 1,-2-25-159,-3-20 0,-2-25 0,-7 0 0,0-4 0,0-6 0,0 1 0,0-7 0,0 2 0,0-3 0,-7 6 0,-2-1 0,-1 3 179,1 4 0,-7-2 0,-1 5 0,-6 6 249,-5 6 1,-2 6 0,2 14-221,-7 12 1,0 19 0,-3 28-81,1 23 1,-5 21 0,14 2-1,2 3 129,3 4 1,9 3-1,0 4 1,0 0 104,2-2 0,1 10 0,6-15 0,-2-2 211,2-2 1,3-15 0,2-11-104,0-4 1,2-27-374,5-18 0,-4-30 0,6-33 0,-2-14-15,0-12 0,0-4 0,-7-5 1,0 5-83,0-1 0,-7 8 0,-2-7 0,-3 4 119,-4 5 0,4 33 0,-2-1 0,-16-41 0,14 44 0,-1 0 266,-1-3 0,-1 1 1,-1 4-1,0 1 0,-1 0 1,0 1-1,-19-37 74,5 12 0,-4 12-242,4 23 1,-3 35 0,3 30 0,7 26-6,5 19 0,4 16 0,5 7 0,10-46 0,1 1 109,2 3 1,0 0 0,1 3 0,0 1 0,0 6-1,0 1 1,0 2 0,0 0-30,0-1 1,0 1-1,4 4 1,1-1 0,1-3-1,0 0 1,1-1 0,0-1 116,0-3 1,0-2 0,-1-5 0,2-2 0,13 36 0,0-16 163,0-15 1,2-20 0,5-19-444,7-12 1,10-37 0,-1-21 0,-7-23 47,-4-17 1,-21 39 0,-3-2 0,-2-5 0,-2-1-1,1-1 1,-1-1-56,2-4 0,-2 0 0,-2 5 0,-1 1 0,1-1 0,1-1 0,-3 5 0,0 1-41,-1 1 0,0 1 0,-2-46 0,-3 0 0,1 48 0,-1-1 165,0 0 0,-2 0 0,-2-2 1,-3 1-1,-2-2 0,0 0 0,0 0 1,0-1-12,-1-1 1,0 0-1,-1 0 1,-1 2-1,-3 5 1,-2 2-1,-20-37-94,0 12 0,0 16 0,0 12 0,-2 13-121,-5 17 0,2 31 0,-7 20 0,3 24 190,4 20 0,26-35 0,0 2 1,2 6-1,1 1 0,1 3 0,1 1-1,1 3 0,0 2 0,1 6 0,2 2 0,4 1 0,2 1 0,2 4 1,1 1 155,2 0 0,0 0 0,1 2 1,0-1-1,0-5 0,0-3 0,1-3 1,0-2 75,2-4 1,1-3-1,10 36 1,12-21 0,4-17 48,3-16 1,2-19 0,9-20 0,3-15-1,2-16 1,7-21 0,-5-14 0,1-14-339,-26 33 0,-1-1 0,-3-2 0,-2-1 1,-3-4-1,-1-1 0,-1 0 0,-2 1-104,-3-1 0,-2 1 1,11-46-1,-10 2 0,1 5 131,-1 9 1,-2 1-1,-9 8 1,-5 1 39,-7 0 0,-5 2 0,-4 9 0,-3 5-126,-2 7 1,-12 14 0,1 9-53,-8 10 1,0 35 0,10 23 0,4 18 171,3 17 0,2 3 1,17-31-1,1 2 0,0 1 1,1 1 133,2 1 0,0 2 0,-1 4 0,0 1 1,4-3-1,1 1 0,0-1 0,1 0-24,1-2 0,0 0 0,1 1 0,0-2 0,1-3 1,0-1-1,6 38 413,7-15 1,7-11-247,7-7 1,10-28 0,6-28 0,-4-25-50,-1-20 1,-6-27-1,0-19 1,-18 40 0,0-1-263,-1-3 1,-2-2 0,-3 3 0,-2-1 0,-1-4-1,0 1 1,-1 2 0,-1 0-128,-1 4 1,-1 1 0,0-44 0,-2 13 0,-2 3 90,-5 2 1,-7 16 0,-14 0 0,-7 8-121,-5 6 0,-4 14 1,-3 15 118,-2 15 0,0 34 0,9 25 0,5 16 94,7 10 0,16-33 0,1 2 0,1 2 0,1 1 0,1 4 1,0 1 130,0 5 1,2 0 0,3-3 0,1 0 0,-1 5 0,-1 1 0,4-1 0,0 1-1,3-3 1,1 0 0,1 3 0,2-1 0,4-7 0,1-1 0,1-1 0,0 0 40,0-4 1,2-1 0,3-2 0,1-2 0,14 29 0,2-16 81,0-12 1,7-26 0,9-11 0,1-17-1,-1-16 1,5-28 0,-7-21 0,-5-9-491,-6-5 1,-10-7 0,-14 0 0,-7 4-84,-5 8 0,-2 9 0,0 14-83,0 7 0,-19 7 658,-9 7 0,-9 14-86,-5 14 1,9 16 0,8 12-121,8 12 1,1 7-1,9 4 1,2 5 176,3 7 1,2 5-1,0 2 1,0 0-14,0 0 1,2 0-1,3 0 1,2 0 101,-2 0 0,6-10 1,1-4-175,0-4 1,9-6 16,0-4 1,-5-18-397,12-24 0,-16-14 0,6-21 0,-6 0-82,-7 0 0,-3 7 0,-2 0-164,0-3 0,0-1-449,0-3 892,0 9 1,-9 17 239,-5 23 0,4 21 0,3 23 94,5 3 0,2-5 0,2 4-2,5-1 0,-2-10 0,9-7-61,2 2 1,3-4-314,2 2 1,2-12-264,5-2 1,-11-14 110,4-21 0,-14-2 30,0-19 1,-5 0-392,-2-7 367,0 18 229,9-4 1,-6 38 56,4 4 0,4 21 0,1 14 216,0-3 1,4-8-36,-9-3 1,9 0-94,-2 7-418,-4-19 260,8-4 1,-15-31-125,4-9 0,-5-9-222,-2-12 1,-2 0 205,-5 0 0,2 0 104,-9 0 0,-2 9 97,-12 5 0,9 14 47,-9 7 1,7 7-43,-14 7 1,7 14-1,-2 14 354,6 5 1,-1-3 32,11 5 1,4-5-9,3 12-769,5-4 204,2-13 1,0-29 0,0-27-38,0-18 0,0-2 0,0-5 1,0 5-100,0 2 1,0 7 0,0 0 125,0-3 0,0-8-180,0-3 802,0 9-309,-19 10 1,8 44 0,-10 14 26,11 11 0,1-1 1,2-3 121,2 2 0,3-4-56,2 2-513,0-10-539,0 6 419,0-76 1,0 15-382,0-47 700,0 19 0,-19 20 216,-9 10 1,7 14-24,0 28 0,0 10 1,-2 20 122,4 5 1,10-9-33,-5 9 0,9-3 242,-2 10-658,5-4-58,2-20 0,0-34 1,0-28 3,0-19 0,0-14 1,0 14-1,0 2-57,0 3 0,-2 2 0,-5-3 101,-7-4 0,-7 12 143,-7-5 1,-5 16 548,-9 5 1,7 24-165,0 25 1,16 14 0,1 18-43,6-4 0,5-4 1,9-8-90,5 5 0,-2-12 0,9 5-79,2-2 1,-2-12-319,7-7 1,-11-14 0,8-21-37,-6-14 1,-5-12-1,-7-6 1,0-6-10,0-1 0,0 6 0,0-2 0,0 5 32,0 2 1,-2 7-1,-5 0 208,-7-3 1,0 8 207,-7 2 1,2 19-196,-16 16 0,9 16 1,1 24 36,8 2 0,6 2 1,6-4-1,-2 2 105,2-3 1,3-1-1,2-3 1,0 0 250,0 0 0,2 0-249,5 0-216,5-10 1,14-8 0,-5-24-74,-10-21 1,1-7-1,-5-7 1,-2-3-78,-3-1 0,-2-3 1,0 0 83,0 0 1,-2-7 0,-3 0 82,-2 2 0,-7-7 64,7-2 0,-9 5-89,2 2 0,-7 26 49,-7 16 1,11 25-1,-1 22 74,6 7 0,5-3 0,7-2 101,0 9 1,0-2-1,0 0 1,0-4 339,0-3 1,0 0-82,0 0-449,0 0 0,16-17-159,5-18 0,-2-21 0,-7-32 0,-3-6-48,-4-1 0,-3 4 0,-2-5 0,0 3-48,0 4 1,0-7 93,0-2 0,-9-2 832,-5 2-590,4 23 1,-6 40-1,9 31 1,2 8-14,3 6 1,2-1 0,0-4 0,0 2 55,0-3 1,0-1 0,0-3-1,2 0 229,5 0 0,-2-7-12,9 0-411,9-10 0,5-8-14,0-24 0,-2 0 54,-19-21 1,0 0-1,-7-14-122,0 0 1,-2 14-64,-5 0 36,4 9 108,-15-11 0,15 23 256,-4 14 0,5 14 345,2 21 1,0 2-1,0 5 1,7-5-163,0 5 1,2-4-74,-2-3-713,-4-19 266,15-4 0,-15-24 0,4-9 37,-5-14 0,-2-9 0,0-5 0,0 0-338,0 0 0,0-3-422,0-4 1010,0 14 1,-9 3-189,-5 32 1,4 9 334,3 33 1,5 2 0,2 12 237,0-7 1,0-4-125,0-3-546,0-10 26,9-1 0,1-24-247,4-14 0,2-7 66,-9-21 0,0 14 33,-7-7 1,0 0-167,0-14 185,0 0 365,0 9 0,0 24 55,0 23 1,0 14 0,0 14 14,0 0 1,0 7 0,2 2 183,5 3 1,-2-8 0,9 3 4,2-4 0,-4-17-428,2 0-35,0-19 0,5-2 0,-5-28-57,-7-12 1,-5-2 0,-2-7-42,0-9 1,0 0-1,0-3 99,0 3 1,0 2 0,0 7 153,0 0 1,0 0-83,0 0 208,0 0 1,0 16 155,0 19 1,0 35-196,0 35 0,0-12 0,-2-9 284,-5-2 1,4-7-240,-4 2-376,5-19 1,2-46 144,0-33 0,0-14 0,0 16 0,0 3-171,0 2 0,2-5 0,3-7 0,2 5 0,-2 3 0,-3-6 0,-2 10 0,0-4 12,0-3 1,0 0 0,0 2 0,0 3 342,0 2 0,-7-7 0,-2-10 1,-1 1-58,1 0 0,-7-5 1,2 7-1,-3 4-41,3 8 0,-7 7-10,0 9 0,3 30 0,-6 21 0,8 26 99,0 19 1,4 16 0,-2 7-1,0 2-45,2-2 1,-6 12 0,4-5-1,-3 2 190,3 1 1,-4-6 0,6-6 0,0-12 737,5-12-896,-4-16 1,8-21-1,-4-28 1,5-25-292,2-17 1,7-26-1,2-7 1,1-4 2,-1 2 1,5 5-1,-7 4 1,-2 3 77,-3 2 1,-2 4 0,0-1 0,0 4 268,0-5 1,0 5 0,0 0 0,-2 2 66,-5-2 0,2 5 1,-7-5-1,1 5-47,-1 2 1,0 9 0,-4 5-233,2 5 1,-2 27 0,-10 27-46,-2 34 1,0 35 0,17-27 0,1 4 0,-1 4 0,1 1 66,-1 4 1,1 1 0,0 5 0,1 2-1,1-1 1,0 1 0,1 3 0,0 0 69,-1 0 0,0-1 1,-1-1-1,-1-1 0,0-2 1,-1-2-1,1-5 0,1-2 219,2-7 1,0-2 0,-2 42 0,9-32-15,0-9 0,5-19 1,6-19-436,10-20 1,5-29 0,-5-30 0,0-12 132,0-6 1,0-13-1,-2-4 1,-3 0-176,-2 7 0,-9-7 0,2 14 0,-3 0 189,3 5 1,-4-10 0,4 5 0,-5-4 166,-2-6 0,-2 1 0,0 43 1,-1 0-1,-6-48-75,3 48 0,0-1 0,3 1 0,-1 0 0,-8-48 1,1 7 48,-1 5 1,0 13-1,-6 10-262,-3 12 0,2 32 0,-14 26-15,3 31 1,-5 34-1,7 12 1,2 5 177,3 4 0,12-42 1,1 1-1,0 4 1,1 2-1,1 0 0,0 1 117,0 1 0,2 1 1,3-4-1,1 0 0,-1 1 1,-1-1-1,3-2 0,0-1 61,1-1 1,0-1 0,0-1 0,0-1 0,0 31 0,0-6 163,0-12 1,7-9 0,5-15 163,6-4 1,1-21-461,16-28 0,-12-11 0,-2-31 0,-9-7-195,-3-12 0,-6-11 0,0 35 0,1-1 0,-3 2 0,0 0-21,-1-48 1,2 7-1,3-5 1,2 3 108,-2 4 0,-3 0 0,-2 1 0,0-3 166,0 2 0,-7-4 1,-2 4-1,-3 5-219,-4 5 1,4 13 0,-2 3 0,-2 12-157,-3 7 1,-11 13-1,-5 10 172,-5 12 1,0 28 0,5 13-1,5 17 119,0 12 0,9 0 0,-3 16 0,10 0 239,5-3 1,2 17 0,7-2 0,0 7-50,0 2 1,2-3-1,1-45 1,1 1 0,8 47-1,-6-48 1,0 0-1,10 43 1,-7-4 0,1-12 294,-1-14 1,7-9-646,-2-12 1,14-17-61,7-18 1,-11-14 0,-6-32-1,-6-8 52,-7-4 1,-3-8 0,-2-8-1,0-3 48,0 2 1,0-14 0,0-2 0,0-2 30,0 0 0,0 2 0,0 0 0,0 0 13,0 0 0,0 2 1,0 5-1,0 9-229,0 10 0,-7 7 165,0 9 0,-9 21 0,2 25 36,-5 36 1,5 25 0,0 10 0,-2 9 130,-3 2 1,5 12 0,8-47 0,0 1-1,1 3 1,-1 0 81,0-1 1,0 1 0,4 2 0,-1 1 0,0-2 0,-1 0 0,2-3 0,0-1 76,-5 41 0,4-4 1,-4-19 66,5-3 1,14-22-588,9-17 0,0-33 0,7-23 257,-5-9 0,-2-15 0,0-1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47.539"/>
    </inkml:context>
    <inkml:brush xml:id="br0">
      <inkml:brushProperty name="width" value="0.35" units="cm"/>
      <inkml:brushProperty name="height" value="0.35" units="cm"/>
      <inkml:brushProperty name="color" value="#5B2D90"/>
    </inkml:brush>
  </inkml:definitions>
  <inkml:trace contextRef="#ctx0" brushRef="#br0">11428 2497 21838,'63'-11'50,"0"1"1,-1 0 0,0 1 0,-3 2 0,-1 0-1,-5 3 1,-1 1 0,39-1 0,-12-1 0,-11-2 0,-19 0 100,-28-2 1,-94-1 0,6 2 0,-8 0 7,-8 0 1,-4 2 0,-11 2 0,-3 1-148,34-1 0,0-1 0,-2 0 1,-6 1-1,-2 0 0,1 0 1,0-1-1,0-1 0,-1 1 1,-2 1-1,0 0 0,-1 0-94,0 1 0,0 0 0,0 0 0,-4-2 0,-1-1 0,2 1 0,6 0 0,1 0 0,0 1 0,2-2 0,0 1 0,0-1-17,1 2 1,-1-1 0,2 0-1,4-1 1,1 0 0,2 0-1,-28-1 1,4 2 0,8-1-1,3 0 222,8 3 1,2-1 0,10 0 0,4-1-1,-27-2 73,15 2 1,45 3-1,40 2 1,39 0-338,36 0 1,-29 0-1,5 0 1,13-1-1,4 0 1,10-1-1,2-1 59,-29 1 0,1-1 0,1 1 0,5-1 0,2 1 0,0 0 0,1 1 0,0 2 0,0-1 0,2 0 0,0 0 0,-1 0 0,-1 0 0,-1 0 0,0 0 0,4 0 0,0 0 0,-1 0 0,-9 0 0,-1 0 0,0 0 0,1 0 0,0 0 0,0 0 0,1 0 0,0 0 0,0 0 0,-4 0 0,0 0 0,0 0 0,1 0 0,0 0 0,-1 0 0,-2 0 0,-2 0 0,1 0-41,29 0 0,-1 0 0,1 0 0,-1 0 0,-7 0 0,-3 0 0,-4 1 0,-1 0-123,-7 3 0,-4-1 0,-13-2 0,-4 1 211,25 5 0,-89 11 0,-60 1 1,6-10-1,-8-2 60,-18-1 1,-8-2 0,16-3 0,-5 0-1,-1-1 1,-7 0 0,-2 0 0,-2 0-1,21 0 1,0 0 0,-2 0 0,0 0-88,-1 0 1,-1 0-1,-1 0 1,-1 0-1,-10 0 1,-2-1-1,-1 0 1,2 1 0,4-1-1,1 0 1,1-1-1,-2 1 1,-1-1-1,-1 0 1,0 1-1,-1-1 123,0 1 0,-1-1 1,1 1-1,0 0 1,5 1-1,1-1 1,0 0-1,0 1 0,-1 0 1,0 0-1,0 0 1,2 0-1,5 0 1,1 1-1,1-1 1,2 1 36,-19 1 0,2 1 0,4-1 1,9 0-1,2-1 0,5 1 1,-12 3-1,8 2 0,13-2 1,5-1 228,-28 1 1,51 6 0,61 1-369,54 0 0,-9-7 0,8-1 0,15-3 0,4-2 0,-25 1 0,3 0 0,0 0-41,4 0 0,1 0 0,2 0 0,9-2 0,4 0 0,-1-1 0,-2 1 0,-1-1 0,2 1 0,1 0 0,2 1 0,-1-1 0,-3 1 0,1 1 0,-1-1 0,4 0 0,-1 1 0,-1-1 0,-4-1 0,-1 1 0,-1-1 0,-1-1 0,0 0 0,0 0 0,0-1 0,-2 0 0,0 0 0,-4 0 0,0-1 0,-2 0 0,-2-1 0,-1-2 0,0 1 0,-2 0 0,-1 0 0,0 0-41,29-3 0,0-1 0,0 0 0,0-1 0,-6-1 0,0 0 0,0-1 0,0 0 0,-4 1 0,-1 0 0,2-2 0,-3 0 0,-14 1 0,-4 0 0,-2 1 0,-1 0 193,-5 1 1,-3 1 0,34-3 125,-28 0 1,-66 9-1,-55-2 1,3 5 0,-7 2-108,-14 0 0,-6 0 1,12 0-1,-4 0 0,-2 0 1,-5 0-1,-1 0 0,-2 0 1,-4 0-1,-2 1 1,0 0-15,-7 1 1,-1 1-1,1-1 1,2-1 0,1 0-1,-2 0 1,21 1-1,-1 0 1,-1 1 0,2-1-1,-21 0 1,1 1 0,1-1 13,4 0 0,1 0 1,0 1-1,4 2 0,0 1 1,3-1-1,9-1 0,1 0 1,2 0-1,-25 3 1,4 0 155,13 0 1,4 0 0,14-1 0,8 4-83,3 18 1,68-14 0,25-5 0,14-4 0,16-1 0,6-3-75,16-1 0,4 0 1,-22 0-1,3 1 0,1 0 1,6 1-1,2-1 0,0 1 1,2 1-1,1 0 1,0 0-91,-4 1 1,0 0 0,1 0 0,4 0 0,1-1 0,-2 2 0,-5 0 0,-1 1 0,0-1 0,-2-1 0,1 0 0,-1 0-82,1-1 0,-1 0 0,-1 0 0,-4 2 0,-1 0 0,0-1 0,-2-1 0,0-1 0,0 0 0,-5 0 0,0-1 0,-2 1-41,30-1 0,-1 0 0,-5-1 0,-2 0 0,-9-1 0,-2 0 0,-5-1 0,-1-1 178,-7 0 0,-3-1 1,-6-3-1,-3 0 0,32-2 272,-18-3 1,-37-2 0,-52-5-225,-55 5 1,7 4-1,-9 2 1,13 3 0,-5 2-1,-1-1 1,-8-1 0,-2 1-1,-1-1-38,-9 0 1,-1 0-1,-4 1 1,13 2-1,-2 1 1,-2 1-1,0-2 1,-1 0-1,-1 0 1,0-1-1,0 1 1,-2 0-1,0 0 1,-1 1 0,1-1-47,-2 0 1,0 1-1,0-1 1,2 0 0,5 0-1,1-1 1,1 1 0,0 0-1,0 0 1,0 1-1,1 0 1,1 0 0,-17-1-1,2-1 1,3 1 120,9 0 0,3 1 1,2-1-1,-21 1 1,7 0-1,27 2 1,6 0 55,-27 6 1,79 5-1,61 9 1,-1-10 0,8-1-287,20 1 1,6-1-1,-20-5 1,2 0 0,3-1-1,11 1 1,3-1 0,1 1-1,5 0 1,1 1-1,0-1 8,1 1 0,1 0 0,1 1 0,3 0 0,1 1 0,-1 0 0,-2 1 0,0-1 0,-1 1 0,-2 0 0,-1 1 0,0-1 0,-5 0 0,0-1 0,-1 1 0,2-1 0,0 0 0,-3-1 0,-9 0 0,-2-1 0,-1 0 0,-2-1 0,0 0 0,-1-1-28,-2-1 1,0-1 0,-2 0 0,28-1-1,-3 0 1,-5-1 0,-1 0 0,-6-1-1,-2 0-31,-7-2 1,-2-1-1,-2-1 1,-3-2-1,-11-3 1,-3-1-1,36-8 49,-18 5 1,-36-7 0,-34 3 181,-35-8 0,-8 11 1,-8 2-1,-27 1 0,-8 3 1,21 2-1,-3 0 0,-1 0-20,-7 0 0,-2 0 0,-2 0 0,-12 0 1,-4 0-1,0 0 0,22 1 0,-2 0 0,0 0 1,0 1-1,-4-1 0,0 0 0,0 0 1,-1 0-133,-1 1 1,0 0-1,-1 0 1,0-1-1,-6 0 1,-1-1-1,0 0 1,3 2 0,7 1-1,1 1 1,1 1-1,1-1 1,2 0-1,1-1 1,0 1-1,1-1 63,-22-1 1,0 0 0,4 1 0,17 2 0,3 1 0,3-1-1,-23-1 1,6-1 194,18 3 1,8 0-1,-2 1 1,58 2 0,61 3-149,-5-2 0,8 1 0,33 3 0,9 0 0,-25-4 0,2 0 0,2 0 0,7 1 0,3 1 1,1 0-82,6 2 0,1 2 0,1-1 0,0-1 0,1 1 0,0 0 0,-24-1 0,0 2 0,0-1 0,-1 1 0,21 1 0,-1 1 0,-1 0-57,-6 0 1,0 1-1,-1-2 1,0-1 0,-1-1-1,-2 1 1,-11-1 0,-2 1-1,0-1 1,28 2-1,-2-1-33,-9-1 0,-1-2 0,-9-3 0,-2-1 0,-9 1 0,-1 1 0,-6-3 0,-1-2 48,-3-3 0,-3 1 0,31-2 1,-14-7 401,-16 3 1,-42-14 0,-43 4-230,-55 3 0,13 5 1,-8 1-1,15 4 1,-4 2-1,-2 0 1,-9-2-1,-3-1 1,-3 1-76,-10-1 0,-3-1 1,-1 2-1,18 2 0,-1 0 1,-2 1-1,0 0 0,-4 0 1,-2 0-1,0 0 0,0 0 1,-2 1-1,-1-1 0,0 1 1,1 0-61,1 0 0,-1 1 0,1 0 0,0 0 0,-3 1 0,0-1 0,1 0 0,1 1 0,9 0 0,1 0 0,2 0 0,0 0 0,3 0 0,1 1 0,0-1 0,2 1 159,-17 1 1,2 1 0,2-1 0,12-1 0,3 0 0,4 2 0,-8 3 0,6 2 73,12-1 1,6 2-1,-4 17 1,65 2 0,58-2-163,-12-14 0,8-1 1,30-1-1,7-1 0,-24-3 1,3-1-1,1 0 0,9-1 1,2 0-1,1 0-100,6-1 0,1 0 1,2 0-1,-19 1 1,2 0-1,0 0 1,0 0-1,0 0 1,-1-1-1,0 1 1,0-1-1,-3 2 1,1-1-1,-1 1 0,-1 0-16,23 2 0,-1 0 0,-1 0 0,-6-2 0,-1 0 0,-1-1 0,-9 0 0,-2 0 0,-1 0 0,-5-1 0,0 0 0,-2 0-41,27 0 0,-3-1 0,-7-1 0,-3 0 0,-15-2 0,-2 0 0,-6-2 0,-1-1-205,-6-3 0,-2 0 0,31-7 524,-21-7 1,-77 0-1,-59-10 1,12 19 0,-8 3-116,-18-1 1,-6 2 0,16 1 0,-4 1 0,-1 0 0,-10-1 0,-3 0 0,-1 0 0,19 2 0,-3-1 0,1 1 0,-2 0-21,-3-1 0,0 1 1,-1 0-1,-3 0 1,-8 1-1,-4 0 1,1 1-1,0 0 0,4 0 1,1 0-1,-1 0 1,1 0-1,-1 1 1,0-1-1,-1 1 1,2 0-75,0 0 1,1 1 0,1 0 0,2 0 0,12 0 0,1 1-1,3-1 1,0 1 0,-18 0 0,2 1 0,3 0 0,14 1-1,2 0 1,3 1 208,-15 4 1,7 0-1,20-1 1,12 2 0,21 11-88,53 4 0,21-9 0,15-4 0,-3-4 1,7-1-1,2 0 0,10 0 0,3-1 1,2 1-128,9 0 0,3 1 1,0-1-1,-20 0 0,-1-1 1,2 1-1,1 0 1,5 0-1,3 0 0,-1 1 1,1-1-1,1 0 0,0 0 1,0 1-1,-1-1-53,0 0 1,0 0 0,-1 0 0,1 1-1,2 0 1,0 1 0,-1 1 0,-3-1 0,13 2-1,-3 1 1,-2-1 0,-3-1 0,-1 0-1,-1-1-28,-7-1 1,-1 0 0,-2-1-1,-5-1 1,0-1 0,-3-1-1,19-2 1,-3 0 0,-6 0-1,-3 0-65,-4 0 0,-3 0 0,-14-1 0,-4 0 0,-2-1 0,-3-1 491,28-4 1,-26-9 0,-42 4-165,-37 0 1,-60-4 0,18 11 0,-7 3 0,-17-2 0,-6 1-94,22 0 0,-2-1 0,-2 2 0,-9 0 1,-2 2-1,-1-1 0,18 0 0,-2-1 0,0 0 1,0 0-1,-1 1 0,-1 1 0,1-1 1,-1 1-6,0 0 1,0 0-1,-1 0 1,0 0-1,0 0 1,0 1-1,0-1 1,0 1-1,3 0 1,1 1-1,0 0 1,1 0-1,-20 3 1,2 0 0,2 2 32,6 0 0,2 2 0,2 0 1,6 1-1,2 1 0,4 1 1,-14 7-1,5 2 0,12-3 1,6 1 228,-30 16 1,58 2 0,63 8-306,57-3 1,-9-18-1,12-4 1,-18-9 0,4-2-1,2-1 1,10 1 0,2-2-1,3 0-84,-20-2 1,2-1-1,1 0 1,1 0-1,5 0 1,3 1-1,-1 0 1,1-1 0,-2 0-1,1-1 1,0 1-1,-2-1 1,-3 2-1,0-1 1,-1 1-1,-1 0-20,22 2 0,0 0 0,-3 0 0,-7-1 0,-2 1 0,-2-1 0,-8-1 0,-3 0 0,-1-1 0,-5-1 0,-1-1 0,-1 0-41,25-1 0,-2 0 0,-11-1 0,-2 0 0,-13 0 0,-3 0 0,-6-1 0,-3 0 476,36-6 1,-15 2-109,-16-9 1,-44 0 0,-43-5 0,-46 1-148,19 6 0,-7 3 0,-27 0 1,-8 1-1,22-1 0,-3 0 1,-2-1-1,-9 2 0,-3 0 1,-1 1-38,20 1 0,-1 1 1,-1 0-1,-1 0 1,-7 0-1,-1 0 1,0 1-1,-1-1 0,1 1 1,0 0-1,0 0 1,1 0-1,0 1 1,0 0-1,0 0 1,1 0-16,0 1 1,0-1 0,0 1 0,1 0 0,2 0-1,0 0 1,0 0 0,2 1 0,3 1 0,0 0-1,2 1 1,0 0 0,-19 1 0,1 0 0,3 1 51,8 1 0,1 1 0,3 0 1,8-1-1,1 0 0,3 0 1,-12 2-1,4 2 0,9 0 1,2 0-192,9 1 0,5 1 1,-14 13-1,42 1 250,31-3 1,43 2-1,-5-18 1,5-3-1,7 1 1,3-1-257,8-1 1,3 0 0,18-1-1,5 0 1,-25 0 0,1 0-1,1 0 1,3 0 0,0 0-1,0 0 17,1 0 0,0 0 0,2 0 0,7 0 0,2 0 0,-1 0 0,-9 0 0,-1 0 0,0 0 0,1 0 0,0 0 0,-1 0-8,0 0 1,0 0-1,-1 0 1,-1 0 0,-2 0-1,0 0 1,-4 0 0,-1 0-1,0 0 1,31 0-1,-2 0-33,-6 0 0,-2 0 0,-5 0 0,-4 0 0,-11 0 0,-2 0 0,-7 0 0,-1 0-369,-9 0 0,-2 0 303,35 0 0,-81 0 1,-48 0-1,-2-1 1,-8 0 277,-17-3 0,-6 1 1,11 1-1,-5 1 0,-1-1 1,-7-1-1,-1-2 0,-3 1 1,-9 0-1,-2 0 1,-2 1-29,22-1 0,-2 1 1,0 0-1,-2 1 1,-5 0-1,-1 1 1,-1 1-1,1-2 0,-1 0 1,0 0-1,0-1 1,1 1-1,1 0 1,0 0-1,1 1 1,0-1 8,1 0 0,0 0 0,1 1 0,-1-1 1,3 0-1,-1 1 0,2 0 0,0 0 0,-17 2 1,2 2-1,1 0 0,8 1 0,0 1 1,3 0 69,6 1 0,1 1 1,3-1-1,-17 1 1,6 0-1,21-1 1,5 2 104,-25 8 1,67 1 0,56-3 0,56-5-336,-28-4 1,7-1-1,-9-2 1,4-2 0,2 1-1,8 1 1,2 0 0,0 1-1,5-2 1,0 0-1,1-1 8,5 0 0,0 0 0,0 0 0,1 0 0,-1 0 0,1 0 0,0 0 0,0 1 0,-1 0 0,-3 1 0,-1-1 0,-1 1-8,-4 0 1,-2 0-1,0 1 1,-2 0 0,0-1-1,-3 0 1,-8-2 0,-1 0-1,-1 0 1,30 0-1,-2 0-33,-7 0 0,0 0 0,-3 0 0,-2 0 0,-8 0 0,-2 0 0,-4-1 0,-2 0-123,-7-3 0,-3 1 0,-6 1 0,-3-1 0,27-11 0,-42 0 0,-51-7 0,-64 2 327,16 12 1,-9 0 0,2-1 0,-5-1 0,-4 1 0,-11 0 0,-5 1 0,-1 1 0,16 0 0,-1 0 0,-2 0 0,-1 0-134,-5 0 0,-2 0 0,-1 0 1,-3 1-1,12 0 0,-2 1 0,0 0 1,-2 0-1,1 0 0,-3 0 0,1 0 1,-1 0-1,-1 1 0,0-1 0,-3 1 1,0 0-1,-1 0 0,0 1 0,0-1 2,-1 1 1,-1 1 0,0-1 0,1 1 0,-1 0 0,-1 0-1,-1 1 1,1-1 0,0 1 0,1 0 0,3 0 0,1 0 0,1 1-1,0-1 1,1 1 0,3 0 0,0 0 0,1 1 0,1-1-1,1 1 120,-17 1 0,1 0 0,2 1 0,2 0 1,9 0-1,1 1 0,2 0 0,2 0 0,-17 2 1,4 0-1,3 0 0,13 0 0,4 0 1,3 0 125,-17 4 1,7-1-1,24-3 1,9 0 0,3 5-112,47-3 1,63-2 0,8-6 0,10-2 0,12 1 0,5 0-157,-23 0 1,3 0 0,2 0 0,8 0-1,2 0 1,3 0 0,-16 0 0,2 0 0,0 0-1,1 0 1,1 0 0,0 0 0,0 0-1,0 0 9,1 0 1,0 0-1,0 0 1,1 0-1,3 0 1,0 0-1,0 0 1,-1 0 0,-4 0-1,-1 0 1,-1 0-1,1 0 1,0 0-1,0 0 1,0 0-1,-1 0-14,-1 0 0,-1-1 1,0 1-1,-1 1 0,24 1 1,-2 0-1,-2 1 1,-6-1-1,-2 1 0,-2-1 1,-5 0-1,0 0 0,-3 1-23,-3 0 1,-2 1 0,-1-2-1,-3-1 1,-1 0 0,-2 0-1,14 2 1,-4 1 0,-10-2-1,-4 0-229,36 5 0,-51-4 0,-54 4 391,-58-5 1,-6-6 0,-12-1 0,11 0-1,-4 1 1,-3-1 0,-10-2 0,-2 0-1,-4 0-9,16 0 1,-3 0-1,-1-1 1,-2 2 0,-10-1-1,-2 1 1,-2 1-1,-2-1 1,13 1 0,-3 0-1,0-1 1,-1 1-1,-1 1 1,-4 0 0,-1 0-1,0 1 1,-1 0 0,-1 0-15,13 1 1,-1 1 0,0 0 0,-1 0 0,0 0 0,0 0 0,-2 1 0,0-1 0,0 1 0,0-1 0,-1 1 0,0 0 0,-2 0 0,-1 0 0,0 0 0,-1 0 0,1 0 0,1 0 0,0 0 0,0 0 0,0 1 0,1-1 0,0 1 0,1-1 5,3 1 1,1 0 0,1 0 0,0 1 0,0-1-1,0 0 1,0 1 0,0-1 0,0 0 0,0 1-1,2 0 1,2 0 0,-7 0 0,3 2 0,0-1-1,2 1 1,0-1 0,-15 0 0,1 0 0,1 0 0,3 0 62,9-1 0,1 0 0,3 1 0,1-1 1,-13 1-1,2-1 0,5 0 0,-11-2 1,7 0-77,17 1 1,8-2 0,6-8 0,88-5 0,16 4 0,12 1-116,20-2 0,9 1 0,-9 1 0,6-1 0,3 1 0,10-1 0,3 1 0,3 0 0,-18 2 0,1 1 0,2-1 0,1 1 30,7 0 0,2 0 0,0 0 1,1 1-1,-16 1 0,0 1 0,1 1 1,0-1-1,0 1 0,2-1 0,0 1 1,0 0-1,0-1 0,0 1 0,-1 0 1,0 0-1,-1 0 0,1 0 0,-1 1 0,0 0 0,1-1 0,-1 1 1,0 0-1,0 1 0,0 1 0,1 0 1,0 0-1,-1 1 0,1 0 0,0 1 1,0-1-1,0 1 0,-1 0 0,0 0 1,16 2-1,-1-1 0,0 1 0,-2 0-14,-5 0 0,0 0 1,-2 0-1,1 1 1,1 1-1,-1 0 1,0 1-1,-2 0 1,-9 0-1,-1 0 1,-1 1-1,-2-1 1,19 3-1,-3 0 0,-2 0-75,-9-2 1,-1 0-1,-4 1 1,24 4-1,-7 2 1,-20-3-1,-7 0-56,34 5 0,-86-6 1,-87-14-1,3-1 0,-12-1 217,13 0 0,-4-1 1,-5 0-1,1-1 0,-3-1 1,-4-1-1,-1 1 1,-7-2-1,-2 0 0,-2 0 1,-1 1-1,14 0 1,-1 1-1,-1-1 0,-1 1 1,0-1 21,-5 1 1,0 0 0,0-1-1,-3 2 1,0-1 0,6 2 0,0 0-1,-2 0 1,-1 0 0,0 1 0,0 0-1,-2 1 1,0 0 0,0 0 0,0 1-1,-1-1 1,0 1 0,-1 0 0,0 0-1,-1 0 1,0 0 0,0 0 0,1 0-1,-2 1 1,1-1 0,-1 1-1,1-1 1,0 1 0,2-1 0,4 0-1,1-1 1,1 1 0,0-1 0,1 1-1,-1 0 1,3 0 0,-1 1 0,1-1-1,0 1 1,1-1 0,1 1 0,-11-1-1,0 0 1,2 0 0,1 0 0,1 0 22,7 0 1,1 1-1,1-1 1,1 0-1,0 0 1,-12 0-1,0-1 1,2 1-1,4 0 1,-11 0-1,5 1 1,2-1-1,10-1 1,2 0 0,4 0 130,-20-3 1,10 0-1,27 4 1,16-5 0,26-12-307,73-4 1,11 8 0,13 4 0,-6 3-1,7 3 1,2-1 0,9 0 0,2 1-1,2 0 48,-19 1 1,1 0-1,1 1 1,0 0-1,5 1 1,1 1-1,1 0 1,0 0 0,2 0-1,2-2 1,-1 2-1,1-1 1,0 2-1,1-1 1,-1 2-1,0-1 0,-1 1 1,-1 1-1,0 0 1,0 0-1,1 1 1,1-1-1,0 1 1,0 1 0,-2 1-1,0 0 1,-1 0-1,0 1 1,-2-1-1,0 0 1,-1 1-1,0-1-9,0 0 1,0 0 0,0 1 0,-2-1-1,-4 0 1,0 0 0,-2 1 0,0-1 0,19 1-1,-2 1 1,-1-1 0,-6-1 0,-2 1-1,-2-1-70,-8 0 1,-1 0-1,-3-1 1,21-2-1,-5 1 1,-18 1-1,-5 1 155,-8 0 1,-10-1 0,-21-4-1,-71 0 1,-10-4 0,-12-3 55,7 1 0,-6-1 0,-3 1 0,-18-1 1,-5 0-1,-3 0 0,14 2 0,-3-1 0,-1 1 1,-2 0-1,-7 0 0,-1-1 0,-1 1 1,-1 0-22,17 1 0,0-1 0,-2 1 0,0 0 0,-1 0 0,-8 1 1,-2 0-1,-1 0 0,0 0 0,0 1 0,-1-1 0,-1 1 0,1 0 1,-1 0-1,0-1 0,-1 1 0,-1 0 0,0-1 0,1 1 1,0 0 1,2-1 1,1 1 0,-1-1-1,2 1 1,-1 0 0,5 1 0,-1 0-1,1 0 1,1 0 0,2 0 0,5 0-1,1-1 1,1 0 0,2 0 0,0 0-1,-10 0 1,1 0 0,2 1 0,2-1 70,-19 0 1,4 0 0,4-1 0,19 0 0,3 0 0,5 0 0,-10 0 0,7 1-107,13 1 1,16-5-1,32-8 1,78 5-1,-2 3 1,10 0-88,-11 0 1,3 1 0,5 0 0,16 1-1,5 1 1,3 0 0,-17 1 0,3 0 0,1 1-1,0-1 1,3 1 0,1 1 0,0-1-1,1 1 9,5 0 1,0 0-1,1 0 1,0 0-1,-1 0 1,1 1-1,-1-1 1,1 1 0,2 1-1,1-1 1,-1 1-1,1 0 1,-1 1-1,0 1 1,0-1-1,-1 1 0,-3 1 1,0-1-1,-1 1 1,1 0-1,3 0 1,0-1-1,0 1 1,-1 0 0,-7-1-1,-1 0 1,-1 0-1,0 0 1,0 0-1,1-1 1,-2 0-1,0 1-14,-3 0 0,-1 0 1,-1 0-1,-1 0 0,18 0 1,-2 0-1,-2 0 1,-8 0-1,-3 0 0,-2 0 1,-10-1-1,-3 0 0,-3 0-238,18-1 1,-8 1-1,15 4 436,-75-7 1,-110-5 0,28-1 0,-10-2 0,-4 1 0,-13 0 0,-3 0 0,-3 0-74,17 1 0,-2 1 0,-1 0 0,-2 0 0,11 1 0,-2 0 1,-1 0-1,-2 1 0,-1-1 0,-8 1 0,-3 0 0,0 0 0,-2 1 1,0-1-1,13 2 0,-1-1 0,0 1 0,-1 0 0,0 0 1,-1 0-31,-4 1 0,0-1 0,-1 1 0,0-1 1,-1 1-1,1 0 0,0 0 0,0 0 0,0 0 1,0 0-1,0 0 0,-1 0 0,0 0 1,-2 0-1,1 0 0,-1 0 0,1 0 0,1 0 1,1 0-1,1 0 0,0 0 0,1 0 1,0 0-1,0 0 32,4 0 1,0 0 0,1 0-1,0 0 1,1 0 0,-1 0 0,-14 0-1,-1 0 1,1 0 0,1 0 0,4 0-1,-7 0 1,4 0 0,2 0 0,1 0-1,8 0 1,2 0 0,2 0 0,3 0 111,-15 0 1,4 0 0,5 0 0,-14 0 0,14 0 0,1-5-66,77-9 0,45 5 0,27 2 1,7-4-1,11-1 0,4 0 1,-13 3-1,3 0 0,2 0 1,2 1-151,8-1 0,2 1 0,2 0 1,2 0-1,-11 2 0,2-1 0,1 1 1,0 0-1,1 1 0,1 0 0,1 1 1,0 1-1,1 0 0,-1-1 0,2 1 1,0 0-1,0 0 0,0 1 0,0-1 2,-1 1 1,1 1 0,-1-1 0,1 1 0,-1 0 0,1 1-1,0 0 1,0 1 0,-1-1 0,-1 2 0,-4-1 0,0 1 0,-2 0-1,1 1 1,-1 0 0,-1 1 0,-1 0 0,0 0 0,0 1-1,0-1-12,18 2 1,1 0-1,-2 0 1,0 0-1,-6 0 1,-1 0-1,0-1 1,-1 1 0,-1-1-1,0 0 1,-1-1-1,-1 1 1,-6-1-1,0 0 1,-2 0-1,-2 0-37,19 1 1,-2-1 0,-2 1-1,-8-1 1,-2-1 0,-4 2-1,14 3 1,-6 0 0,-15-2-1,-4 0-65,-14-2 0,-8 1 0,-6 2 0,-77-9 0,-14-1 0,-10-1 239,-25-3 1,-10 0-1,10 0 1,-5 0 0,-3 0-1,12 1 1,-2 0-1,-3 0 1,-1 0 0,-8 0-1,-3 0 1,-1 0 0,-1 1-32,15 1 1,-1 0 0,-1 0-1,0 0 1,-2 1 0,-6 1-1,-2 1 1,-1 0 0,-1 0-1,1-1 1,13 1 0,-1-1-1,1 1 1,-1-1 0,0 0-1,-1 1 1,0 0 0,0-1-1,0 1 1,-1 0 0,1 0 0,0 0-1,1 0 1,0 0 0,1-1-1,-1 1 1,1 0 0,-2 0-1,-1 0 1,-2-1 0,0 1-1,0 0 1,2 0 0,1 0-1,-5 1 1,1 0 0,1 0-1,2 0 1,0 0 0,3 0-1,1 0 1,1 0 0,1 0 0,1 0 30,-17 0 1,1 0-1,3 0 1,2 0 0,12 0-1,2 0 1,3 0-1,1 0 1,-12 0 0,3 0-1,3 0 1,-19 0 0,7 0 251,18 0 1,10 0 0,-8-5-188,73-9 0,82 0 1,4 1-1,12-2 1,-26 6-1,2 1 1,2 0-173,11-2 1,3 1 0,1 0 0,2 1 0,1 0 0,2 0 0,-18 1 0,1 0 0,1 0 0,0 0 0,-1 1 0,-1 1 0,1 0 0,0 0-40,-1 1 1,0 1 0,1 0 0,-1-1-1,-1 0 1,0 0 0,0 0 0,-1 0 0,21 0-1,-1 2 1,-2-1 0,-2 0 0,-2-1-1,-1 1-28,-5 0 1,-2 1 0,-1-2-1,-2 0 1,-1-1 0,-4 0-1,22 0 1,-5 1 0,-6-1-1,-2 0-229,-8 1 0,-5-1 0,28-7 491,-49-2 1,-82 7 0,-20-2 0,-13 0 0,-20 2 0,-8 2-94,21 3 0,-5 0 0,-2 1 0,-13 0 1,-4 0-1,-2 1 0,20 0 0,-2 1 0,-1-1 1,0 1-1,-4 0 0,0 0 0,-2 1 1,0-1-10,-5 0 0,-1 1 1,0 0-1,0 0 1,-1 2-1,1 0 1,-1 0-1,1 0 0,-3 0 1,1-2-1,-1 1 1,2 0-1,0 0 1,2 0-1,-1 0 1,2 0 8,5-1 0,1 0 0,0-1 0,2 1 1,6-1-1,0-1 0,2 1 0,3-1 0,-12 0 1,4 0-1,2 0 0,6 0 0,2 0 1,2 0 174,-19 1 1,6-2 0,22-3 0,10-4-83,8-13 1,70-7 0,24 8 0,13 3 0,16 0 0,6 1-83,-20 6 1,2 0 0,3 0 0,9-2 0,2 0 0,2 1 0,4 0 0,2 2 0,0-1 0,3 0 0,0-1 0,0 1-164,-2 0 0,0-1 0,0 2 0,2 1 0,1 1 0,-2 1 0,-8 1 0,-1 0 0,-1 1 0,-2-1 0,0 1 0,0-1-17,-3 1 1,-1 0 0,-1 0-1,-8 0 1,-1 0 0,-2 1-1,26 0 1,-2 1 0,-8-1-1,-4-1-74,-8 1 0,-5 1 154,2 3 1,-27-4 0,-53-4 0,-65 0 0,9 4-1,-9 1 94,13 1 1,-4 1-1,-2-1 1,-12 1 0,-4 0-1,-1 0 1,-8 0-1,-2 0 1,-1 0 0,22 0-1,0 0 1,0 0 0,-1 0-15,-1 0 0,-1 0 1,1 0-1,-1 0 1,-1 1-1,0 1 1,1 0-1,-1 0 0,2 0 1,1 0-1,0-1 1,0 1-1,3-1 1,0 1-1,1-1 1,1 0 27,-20 0 0,2-1 1,0 1-1,5-1 0,0 0 1,5 0-1,12 0 0,4 0 1,1 0-1,-24-1 1,3 0 155,10-3 1,5 1 0,16 1 0,5-1-50,-20-11 1,93-2-1,66-10 1,-19 11 0,7 0-287,12-2 1,6 1-1,-18 5 1,3 0 0,1 0-1,2-1 1,0-1 0,1 1-1,3 1 1,1 0-1,1 0 8,0 1 0,1 0 0,-1 0 0,-4 0 0,0 1 0,-1 0 0,1 2 0,-1 0 0,-1 0 0,-3 0 0,-2 0 0,0 0-17,-4 0 1,-1 0 0,-1 0-1,-2 2 1,-2 1 0,0-1-1,23-2 1,-3 0 0,-5 0-1,-2 0-147,-9 2 0,-2-2 0,-12-1 0,-4 0 423,23 1 1,-54-7-1,-65 7 1,-8 4-1,-10 1-115,-20 1 1,-10 0 0,13 3 0,-4 0 0,-3 1 0,-13 0 0,-2 0 0,-2 0 0,22 0 0,-2 0 0,1 0 0,-2 0-2,-1 1 0,0 0 1,-1 0-1,-2 0 1,-6 1-1,-2 0 1,-1-1-1,3 1 0,6 0 1,1-1-1,1 1 1,1 0-1,1-1 1,1 0-1,0 0 1,0 0 19,3 0 1,0 0 0,1-1 0,2 0 0,-15-1 0,2-1 0,3 1 0,10 0 0,2 1 0,4-1 0,-19-1 0,5 0 245,17-1 1,6 0 0,-10 0-286,49 0 1,63 0 0,12-1-1,9 0 1,11-2 0,4-1-133,13-3 1,4 0-1,-27 1 1,1-1 0,2 1-1,6-1 1,3 0 0,-1 0-1,-1 0 1,1 0-1,-1 0 0,-1 0 1,0 0-1,0 0 1,2 1 0,1-1-1,-3 1 1,-8 1 0,-2-1-1,0 1 1,31-2-1,-2 0-33,-6 0 0,-1-2 0,-1-3 0,-3-2 0,-9 0 0,-3 0 0,-3 1 0,-2 0 65,-6 2 1,-3-1 0,-9 2 0,-2-1 0,34-12 302,-17-5 1,-37 11 0,-39-1 0,-43 6-124,-37 7 1,23 4 0,-6 0 0,-14 2 0,-4 0 0,24 2 0,-3 0 0,0 1-42,-6 2 1,-2 1 0,-1 1 0,-3-1 0,-1-1 0,-1 2 0,-2 1 0,0 1 0,0-1 0,0-2 0,1 0 0,0 0 16,5-2 0,1-1 0,1 1 1,0 1-1,0 0 0,3 0 1,-23 0-1,2 0 0,8 1 1,3 0 146,11 1 1,3-2 0,15-4 0,5 1-268,-11 4 1,46-5 0,48-2 0,48-2-89,-23-1 1,5-1 0,15-2 0,4-2-1,10-4 1,2-2 0,-27 4 0,2 0-1,-1 0 20,3-1 1,1-1-1,-1 2 1,0 1 0,1 1-1,-1-1 1,-1 0 0,-1-2-1,1 1 1,30-5-1,0 0-33,-2-3 0,-1 1 0,-9 1 0,-2 1 0,-3 0 0,-3 0 0,-7 1 0,-2 0 114,-8 0 1,-3 0-1,-5 0 1,-3 0 0,24-9 335,-11-5 1,-39 4 0,-45-4-188,-45 5 0,11 15 1,-6 4-1,-12 1 1,-4 2-1,-9 2 1,-3 2-68,-5 4 0,-3 0 0,24 0 0,-1 0 0,-1 0 0,-1 2 0,0-1 0,0 1 0,-3 0 0,-1 1 1,1-1-23,-1 0 0,0-1 0,-1 1 1,-1 1-1,0 0 0,1 0 1,8-1-1,2 1 0,1-1 1,-30 4-1,4 0 89,6-2 1,5 1 0,11-1 0,5-1 0,13 0 0,3-1-141,-27 5 0,45 2 0,47-9-141,42-2 1,-3-7-1,7-3 1,8-2-1,4-3 1,10-2-1,3-1 51,9-4 1,3-1-1,-30 5 1,1-1 0,1 1-1,3 0 1,0-1 0,0 1-1,-2 1 1,0-1-1,-1 1-33,28-6 0,-1 1 0,2 3 0,-1 0 0,-11-2 0,-2-1 0,-2 2 0,-1 0-74,-7 2 0,-2 0 1,-7 5-1,-2 0 0,34-6-131,-11-2 0,-28 6 0,-37 3 491,-38 5 1,-55 2 0,19 1 0,-5 0 0,-7 2 0,-3 1-86,-5 3 1,-2 0 0,-16 2 0,-3 1 0,-2 0 0,-2 1 0,29-3 0,-1-1 0,0 1-62,-3 2 0,-1-1 0,1 0 0,1-1 1,1 0-1,0 0 0,0 1 0,0 2 0,0-1 1,2 0-1,0-1 0,1 0 70,2 0 1,0 1 0,1-1 0,-1 1 0,1 1 0,1-2-1,-21 3 1,4 0 0,4 0 0,4-1 239,8-1 1,5-1 0,-26 5-83,32 0 1,42-5 0,35-9 0,39-2-387,34-5 1,-33-1-1,4-3 1,3-3-1,1-2 1,6 0-1,2 1 18,3 0 0,1 0 0,7-3 0,-1 1 0,-6 3 0,-1 0 0,-2 1 0,0 0 64,-1 2 1,-2-1 0,-10 2-1,-2-1 1,-2 1 0,-3-1-1,-4 1 1,-3 1-95,40-5 0,-18 3 372,-24 4 1,-54 4 0,-30-4-1,-37 5-117,22 1 1,-3 2 0,-3 3 0,-2 1 0,-13 1 0,-3 0 0,-1 1 0,-2 0-3,-1 0 1,0 0-1,-2 0 1,-1 0-1,-3 2 1,0 1 0,1-2-1,0 0-49,3-1 1,-1 0-1,4 0 1,0 0 0,7 3-1,0 1 1,5-1 0,2-1-52,5-2 0,2 0 0,-35 9 0,28-9 0,11-2 0,31-3 0,21-2 0,24 0 0,22-2 0,13-5 0,8-7-1,10-5 1,5-9 0,2 0 0,-2 2-323,-5 3 0,-5 2 0,-11 0 411,-5 0 0,-7-2 3,-14-5 0,-14 9 215,-14-9 0,-24 16-306,-11-9 0,-16 7 0,-5 0 0,2 7 0,3 5 0,-7 9 0,-5 2 0,-7 3 0,-7 4 0,-5 3 0,-7 2 0,5-2 0,7-5 0,7-3 0,7-6 0,7 2 0,14 0 0,21-19 0,26-6 0,21-8 0,23-2 0,7 7 0,11-2-50,8-5 1,0 11 0,-5-1 0,-10 4-225,-8 2 1,-8 7-37,-9-2 0,-23 10 1,-19 8 250,-24 10 1,-29 12 0,-13-3 0,-4 3-416,-2 4 0,11 3 468,12 2 1,14 0-1,5 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3T13:02:53.332"/>
    </inkml:context>
    <inkml:brush xml:id="br0">
      <inkml:brushProperty name="width" value="0.05714" units="cm"/>
      <inkml:brushProperty name="height" value="0.05714" units="cm"/>
    </inkml:brush>
  </inkml:definitions>
  <inkml:trace contextRef="#ctx0" brushRef="#br0">619 0 15613,'21'0'0,"0"0"180,0 0 0,-12 3 0,-11 1 0,-17 6 531,-13 1 0,-8-4 0,-4 5-314,-5-3 0,2-2-401,-9-7 1,2 0 0,-4 0 0,4 0 0,3 0-327,4 0 0,10 0 0,4 0 73,3 0 0,9-7 126,7 0 0,12 0 0,2 7 0,11 0-7,8 0 1,4-7-1,3 0 1,4 3-9,3 1 1,2 3 0,7 0 0,0 0 151,0 0 0,2 0 0,3 0 0,0 0 4,-8 0 1,3 0-1,-9 0 45,0 0 0,-3 0 96,-9 0 0,-12 0-213,-9 0 0,-9-7 0,-12 0 412,0 3 1,-2 1 0,-3 3 0,-2 0-162,2 0 1,-4 0 0,0 0 0,-3 3-148,-4 4 0,-3-5 1,-2 5-1,0-5 63,0-2 0,7 0 1,2 0-1,3 0-355,4 0 1,10 0 176,2 0 0,12 0 0,2 3 0,11 1-40,8 3 0,11 0 0,5-4 0,7 1 169,7 3 0,-2 0 1,9-7-1,0 0-125,-2 0 1,2 3-1,-12 1 1,-7 3 90,-4-2 1,-5-3 0,-7-2 480,0 0-227,-9 0 0,-12 0 0,-14 0-3,-5 0 1,-2 0-1,0 0-164,0 0 0,0 7 0,0 0-243,0-2 1,0-3-200,0-2-64,0 0 258,9 0 1,5 0-1,14 0 1,7 3 13,5 4 1,2-5 0,0 7 0,2 1-3,5 4 0,-4-5 1,4 0-1,-5-2 142,-2 0 0,-7 3 284,0-3 687,-9-5-433,4 7-639,-9-9 0,-9 0 1,-5 0 120,-5 0 0,-2-2 1,-2-3-1,-3-2-127,-2 3 1,-9-8 0,2 0-1,-5-2-44,-2 0 0,2 7 0,5-4 1,7 1-85,5 6 1,2-1 37,0-2 1,12 5 0,9-5 89,11 4 1,8 3 0,4 3-1,3 1 93,2 3 0,9 7 0,-4-4 0,2-1 207,0 0 1,-7 1 0,5-6-1,-3 6-146,-4 1 1,-3-6 0,-2 2 0,-2-2 392,-5 2 1,4-5-179,-4 5 0,3-2 1,-1-1-1,-2 3-77,2-2 0,-4 0 0,2-1-59,2 3-12,3 0 0,-10-7-346,-9 0 0,-9 0 1,-12-2-1,0-3 107,0-2 0,-7-7 0,0 7 0,2 0 104,3-2 0,2 7 0,0-5 1,0 2 8,0-2 0,0 5-32,0-5-54,9 4 1,5 3 16,14 0 1,5 7 0,9 3 0,2-1-23,5 0 0,-4 5 0,6-4 0,-2-1-15,0 0 1,0 1-1,-7-6 1,0 3 68,0-2 1,-7-3-1,0-2 132,2 0 0,-4 0 143,2 0 125,-9 0-284,4 0 0,-11 0 29,-5 0 1,-7-2 0,-12-3-74,-2-2 1,0-2 0,5 4 0,-3-4 133,-2-3 1,0 8-1,7-6-123,0 1 1,0 7-1,2-8-48,5 1-313,5 7-500,9-8 1,9 10 256,5 0 1,5 3 0,0 4-1030,-5 7 1492,4-5 1,-6 19 0,9-5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56.983"/>
    </inkml:context>
    <inkml:brush xml:id="br0">
      <inkml:brushProperty name="width" value="0.35" units="cm"/>
      <inkml:brushProperty name="height" value="0.35" units="cm"/>
      <inkml:brushProperty name="color" value="#5B2D90"/>
    </inkml:brush>
  </inkml:definitions>
  <inkml:trace contextRef="#ctx0" brushRef="#br0">399 777 23875,'-2'-54'327,"-5"5"1,-3 5 0,-4 2 163,7 0 1,-4 0 491,-3 0-656,-5 19 1,0 13 0,5 36-132,7 23 1,5 26-1,4 13 1,1-35 0,1 2-75,3 5 1,0 3 0,0 10 0,-2 1 0,1 1 0,0 0 0,0 2 0,-1 0-1,2 1 1,-2 0 0,-2-3 0,-1-1 0,1-5 0,1-2 0,-3-6 0,0-1 122,-1-4 1,0-2 0,0 34 0,0-25 245,0-11 1,0-34-481,0-25 0,0-30 0,0-40 1,0-7-12,0-9 0,0 37 0,0 0 0,0 2 0,0 0 0,0 0 0,0-1-41,1 1 0,-2 0 0,-2-3 0,-1 0 0,1 6 0,-1 2 0,-1-49 49,3 2 1,-5 5-1,-2 9 1,-1 5 75,1 7 0,-7 5 1,4 4-85,0 5 0,-9 12-22,0 23 1,7 42 0,-4 47 0,6 23 2,9-37 1,1 4 0,1 6-1,0 2 1,1 4 0,0 0-1,0 2 1,0-1 47,0-1 0,0 0 0,0 1 0,0 0 0,0-4 0,0-1 0,0-1 0,0-2-29,0-1 0,0-2 0,0-4 0,0-3 0,0 36 0,0-19 0,0-16 0,0-36 0,0-25 0,0-37 0,0-49 0,0 36 0,0-3-9,0-7 0,0-1 0,0-8 0,0 0 0,0-1 0,0 0 0,1 2 0,0 1-88,3 2 0,-1 1 1,-2 1-1,1 0 0,2 8 1,1 1-1,-1 4 1,-1 2 236,1 3 1,-1 1 0,4-47 0,-6 47 0,-2-1 0,1-46-141,0 7 0,-7-2 0,-2 4 0,-1 10 0,1 14 0,-7 11 0,-1 54 0,-6 33 0,7 39 0,10-24 0,0 4 0,-1 11 0,0 3 0,3 1 0,1 1 0,0 5 0,-1 1 0,-1 3 0,1 0 0,2 0 0,-1 0 0,-2-3 0,-2-1 0,2 1 0,1-1 0,2 1 0,-1-1 0,-1-5 0,-1-1 0,1-4 0,1-2 0,1-8 0,-1-3 0,1 29 0,2-16 0,0-72 0,0-33 0,0-40 0,0 30 0,0-3 0,0-3 0,0-1 0,1-4 0,0 0 0,1 2 0,1 1 0,0 3 0,1 2 0,3-1 0,0 2 0,0-37 0,-2 7 0,-3 12 0,-2 2 0,0 16 0,0 0 0,0 5 0,0 5 0,0 2 0,0 19 0,0 23 0,0 23 0,2 42 0,3 8 0,2 11 0,7 9 0,-9-41 0,-1 1 0,1-1 0,0-1 0,4 47 0,7-7 0,-2-17 0,5-11 0,4-21 0,3-25 0,2-22 0,-7-32 0,-7-33 0,0-14 0,-8 35 0,0-3 0,0-5 0,-1-2 0,-2 1 0,-1 1 0,2 2 0,-1 1 0,2-44 0,4 2 0,-2 7 0,-2 10 0,-3 14 0,-2 4 0,0 12 0,0 2 0,0 3 0,-14 25 0,0 19 0,2 26 0,1 18 0,8 12 0,-4 14 0,5 7 0,2 5 0,0 11 0,2 5 0,0-47 0,1-1 0,4 48 0,0 0 0,-5-14 0,3-12 0,2-11 0,5-12 0,2-14 0,-7-26 0,11-28 0,-6-25 0,-7-24 0,-1-27 0,-1 42 0,-1-2 0,2-1 0,-1-2 0,0-3 0,-1 1 0,-1 7 0,0 1 0,0 1 0,0 1 0,4-38 0,2 11 0,0-5 0,-7 26 0,0 5 0,0 4 0,0 14 0,-9 17 0,-5 25 0,-3 24 0,3 18 0,3 36 0,8-38 0,1 2 0,-2 4 0,-1 0 0,-1 1 0,0 2 0,3 7 0,1 1 0,-1-2 0,-1 0 0,3 0 0,0 0 0,-2 6 0,-1 0 0,0-5 0,1-1 0,0 3 0,1 1 0,1 0 0,0-1 0,1-4 0,0-2 0,0 0 0,0-3 0,2 31 0,5-8 0,7-32 0,14-49 0,-4-39 0,-10-13 0,-3-8 0,-1 1 0,-3-1 0,-3-2 0,-1 0 0,1-1 0,1 0 0,0 0 0,-1 0 0,1 2 0,0 1 0,-1 3 0,1 2 0,0 2 0,-1 3 0,1-32 0,2 5 0,-2 7 0,-3 3 0,-2 1 0,0 1 0,0 4 0,0 12 0,0 0 0,0 24 0,-2 27 0,-5 38 0,4 39 0,0-25 0,-1 4 0,2 7 0,0 3 0,-2 5 0,1 3 0,2 15 0,-1 3 0,0-27 0,-2 0 0,1 2 0,1 1 0,-1 1 0,1 0-35,0 2 1,0 0 0,-1 0-1,-1 5 1,-1-1 0,0 2-1,2 0 1,0 1 0,0-1-1,0-3 1,0-1 0,-1 0 79,2-2 1,-1 0 0,-1-2 0,-3 25-1,0-3 1,3-6 0,1-4 0,1-11 0,-1-4-46,2-12 0,0-4 0,1 25 0,0-75 0,0-39 0,0-40 0,0 23 0,0-2 0,0 1 0,0-2 0,0-8 0,0-1 0,0 2 0,0 0-71,0 3 1,0 1-1,1-1 1,0 0-1,1 7 1,1 1 0,1 2-1,1 2-50,7-47 0,-5-2 0,5 7 0,-3 0 217,-4-2 1,-3-3-1,-2 44 1,0-1 0,0 2-1,0-1-10,0-46 0,0 48 0,0 0 0,0-39 0,0 8-47,0 8-39,0 27 0,-9 48 0,-3 52 0,0 41-43,8-33 1,1 5 0,2 12 0,0 5 0,1 9 0,0 3-1,0-27 1,0 1 0,0 1 73,0 2 1,0 0 0,0 3-1,0 8 1,0 3 0,0-2-1,0-5 1,0-2 0,0 0-1,0 2 1,0 0 0,0 0-97,0 3 0,0 0 1,0-1-1,0-6 1,0-1-1,0 0 1,0-2-1,0 0 1,0-2-1,1 28 1,0-2 182,3-7 0,-1-3 1,-1-12-1,1-5 0,3-14 1,0-2-119,3 34 0,7-39 0,-2-42 0,5-44 0,-7-47 0,-8 19 0,-1-5 0,-2-7 0,0 0 0,-1-4 0,0-2 0,0-10 0,0 0 0,1 4 0,0 0 0,1 0 0,1 1-9,0 1 1,1 1 0,3 5 0,0 1 0,-3 9 0,-1 2 0,0 2-1,1 1 17,1 2 0,-1 0 0,-2 4 1,-1 1-1,3-2 0,1 1 0,-1-1 1,-1 0-9,1 3 0,-1 0 0,1-5 0,-1 2 0,-1-37 0,3 7 0,2 9-71,0 19 1,0 56 0,0 47 0,-2 46 40,-4-29 0,0 5 1,-2 20-1,0 4 1,-1 4-1,-1 2 0,1-26 1,-1 1-1,1 1 75,1 1 1,-1 1 0,0 1-1,0 5 1,-2 1 0,1 1-1,1 0 1,-1 0 0,1-1-1,0 0 1,1 0 0,-1 0-46,1 1 0,1-1 0,-1-1 0,0-3 0,1 0 0,-1-2 0,0-1 0,-1-2 0,0 0 0,-1 24 0,-1-2 0,2-10 0,-1-4 0,2-15 0,0-3 0,1 31 0,0-22 0,7-34 0,2-42 0,3-45 0,-9 4 0,-1-7 0,1-16 0,1-4 0,-3-7 0,0-2 0,-1-2 0,0-1 0,0-10 0,0-1 0,1 8 0,0 0 0,1-3 0,1 1-62,0 1 0,1 2 1,3 3-1,0 3 1,-2 12-1,-1 1 1,1 2-1,0 0 94,0 3 1,-1 1 0,0 2 0,-1 0 0,-2 1 0,-2 0 0,1 1 0,0 0 5,0 2 0,0 1 1,0 6-1,0 1 0,0-36 1,0 11-39,0 14 0,-12 37-16,-9 40 0,-7 56 0,10-6 0,1 7 0,3 10 0,3 4 7,2 11 0,1 4 0,2-24 1,0 2-1,0 1 0,1 4 0,0 0 1,1 1-1,-2 3 0,1 2 1,-1-1-55,2-2 1,-1 1 0,0 1-1,0 6 1,-1 2 0,1-1 0,2-5-1,1-1 1,0 0 0,0-1 0,1 0-1,-1 0 157,1-4 0,1 0 0,-1-3 0,1-8 0,0-1 0,0-2 0,0 26 0,0-3 0,0-13 0,0-4-94,0-13 0,0-4 0,0 22 0,0-97 0,-2-66 0,-1 16 0,-1-8-90,-3-17 1,0-4-1,1 28 1,-1-1 0,1 0-1,0-8 1,-1 0 0,1-1-1,1 1 1,-1 0-1,1 2-9,0 2 1,0 2 0,1-1-1,2-1 1,1 0 0,-1 2-1,-1-25 1,-1 3 0,3 0-1,0 2 171,1 4 0,0 2 1,0 5-1,0 1 1,-1 8-1,0 0 153,-3 3 1,1 1-164,2 11 1,-1 1-1,-2 2 1,-1 3 0,5-25-38,0 11 0,0 25 0,0 41 0,0 46-47,0 49 0,0-23 1,0 6-1,0 14 1,0 4-1,0-28 0,0 2 1,0 2 26,0 6 1,0 1 0,0 0 0,0 0 0,-1 0 0,0 1-1,-1 5 1,1 0 0,-1 0 0,0 0 0,-1 0 0,1 0 58,1-4 0,-1 0 1,0 0-1,0-1 1,-2 1-1,1-2 0,1-7 1,-1-3-1,1 1 1,0-3-1,1-1 1,-1-1-65,1 25 0,0-4 0,1-14 0,0-5 0,0 25 0,0-22 0,0-36 0,0-42 0,0-41 0,-4-1 0,-1-7 0,-1-18 0,0-5 0,-1-10 0,0-3-4,0-8 0,0-2 0,3 29 0,0-1 0,0 0 0,0 0 0,-1 1 0,0-1-166,2 3 1,1 0-1,0 0 108,1-2 0,1 1 0,-1 1 1,1-23-1,0 2 0,-1-2 0,0 2 1,-1 4-1,-1 1 12,0 4 1,-1 1 0,-1 2 0,1 0 0,1 4 0,1 1 0,-1 1 0,-1 2 189,2 3 0,-1 1 1,-1 0-1,-1 3 1,1 12-1,1 2 1,-2-33 112,3 22 1,2 36-254,0 38 0,2 47 0,1 4 0,-1 8 0,2 7 0,-1 3 0,-1 7 0,1 4 0,0-21 0,0 3 0,0-1 0,0 2 0,-1 0 0,0 0 0,0 5 0,1 0 0,-1 2-32,1 6 0,1 1 0,-2 1 0,0 0 0,-2 0 0,1 1 0,1 6 0,2 0 0,-1 0 0,0-5 0,-1-1 0,0 0 66,0-6 1,0 0 0,1 0 0,1-1 0,1 1 0,0-3 0,-2-12 0,0-1 0,0-2 0,2 26 0,0-4-35,-1-11 0,1-6 0,2-17 0,0-6 0,0 19 0,7-61 0,-7-58 0,-4-1 0,-1-7 0,-1-16 0,0-6 0,-1 13 0,-1-3 0,0-1 0,-1-5 0,1-1 0,-1-2 0,0-6 0,-1-1 0,1 0-82,0-1 0,1 0 0,-1-1 0,1-7 0,1-2 0,-1 1 0,1 5 0,0 1 0,0 0 0,1 0 0,-1 0 0,1 1 0,2 2 0,-1 0 0,0 1 0,0 5 0,-1 1 0,1 0 0,2 0 0,1-1 0,0 1 0,0 3 0,0-1 0,-1 2 46,0 2 0,0 1 0,0 0 0,1 0 1,1 1-1,-1 1 0,0-25 0,-1 1 1,2 7-1,0 2 48,2 8 0,0 2 0,0 5 0,1 5 1,7-31-179,-2 21 0,0 45 1,5 51-1,-5 54 161,-10-17 0,-1 7 1,-1 27-1,-2 8 1,0-25-1,0 3 1,0 2-1,0 7 1,0 2-1,0 1 39,0 6 0,0 1 1,0 2-1,0-20 1,0 1-1,0 1 1,0 1-1,0 2 1,0 0-1,0 1 1,0 0-1,0-1 1,0 1-1,0-1 1,0 1 35,0 2 0,0 0 0,0-1 0,0 0 1,0-7-1,-1 0 0,1-1 0,-1-2 0,0 19 1,-1-1-1,0-3 0,0-9 0,-1-1 1,1-3 125,0-9 1,1-2-1,-1-3 1,1 18 0,0-8-190,1 17 0,-7-79 0,0-77 0,3 4 0,1-9-97,-2-22 1,1-7-1,3 25 1,0-2 0,0-3-1,-1-8 1,0-4 0,-1 1-1,2-2 1,1-1-1,-1 0 45,0 2 0,1-1 1,1 0-1,3-4 0,2 0 1,0 1-1,1 7 1,1 1-1,1 1 0,0-2 1,0 1-1,1 0 11,0 6 0,0 0 0,0 1 0,0-3 0,1 1 0,-2 2 0,0 7 0,-1 2 1,1 0-1,0 0 0,1 0 0,-1 1-4,0 0 0,0 0 0,-1 2 1,3-26-1,-1 1 0,-2 1 0,0 0 1,-1 6-1,0 2 166,1 6 0,0 4 1,0 14-1,1 3-325,5-27 0,2 56 1,-9 63-1,-4 11 0,-1 9 192,-1 24 1,0 7-1,-1-19 1,0 2-1,0 3 1,0 14-1,0 5 1,0 0-1,0 7 1,0 1 0,0 1 65,0-22 0,0 2 1,0 0-1,0 1 1,0 6-1,0 0 1,0 1-1,0 0 0,0 3 1,0 0-1,0 0 1,0 0-1,0 1 1,0 0-1,0-1 1,0 1 4,0-2 0,0 0 1,0 0-1,0-1 0,0-1 1,0 0-1,0-1 0,0-2 1,0 13-1,0-3 1,0-1-1,1-7 0,-1-1 1,1-3 120,2-9 1,-1-2 0,0-3 0,-1 14 0,1-8-278,0-15 1,3-15 0,4-26-1,-2-80 1,-4-1 0,-1-11-1,-1-19 1,0-7-1,-1 18 1,0-4 0,0-1-1,1-7 1,-1-1 0,1-1-1,1-3 1,0 0-1,1 0 12,1-1 1,1 0 0,0 0 0,3 0-1,1 0 1,0 1 0,1 4 0,0 1 0,0 0-1,0 2 1,1 1 0,-1 0 75,0 5 1,0 0 0,0 1 0,2-1 0,0 1 0,-1 1 0,-1 7 0,-1 2-1,0 0 1,0 2 0,-1 0 0,1 1-98,-1 4 1,0 0 0,-1 1-1,0-2 1,-1 1 0,0 1-1,2-24 1,0 3 0,-2 3-1,0 2 54,-2 4 0,1 4 1,0 18-1,-1 3 241,3-38 1,-4 56-1,4 72 1,-5 11 0,-2 9-116,0 19 1,0 9 0,0-8 0,0 5 0,0 2 0,0 5 0,0 2 0,0 2 0,0-18 0,-1 2 0,1 0 0,-1 2-21,-1 4 0,0 1 1,0 1-1,1 1 1,0 2-1,1 0 1,-1 1-1,0 1 0,0 2 1,-1 1-1,0 0 1,0 0-1,1 0 1,1 1-1,-1-1 1,1 0-133,0-3 1,0 0 0,0 0 0,0-1-1,0-1 1,0-1 0,0 0 0,0-3 0,0 14-1,0-2 1,0-1 0,0-6 0,0-1-1,0-1 211,0-9 0,-1-1 1,2-4-1,2 19 1,1-6-1,0-23 1,-1-5-58,2 30 0,-3-41 0,-2-54 1,0-47 7,0-41 1,-1 16 0,0-8 0,-1-9 0,-1-4 0,1 28 0,-1-2 0,1-1-191,0-4 1,1 0 0,-1-1 0,1-3 0,1-1 0,-1 1 0,1-1 0,0 0 0,0 0-155,0 3 0,-1 1 0,2 1 215,2 3 0,0 0 0,0 1 0,-1 1 0,-1 0 1,1 1-1,2 3 0,1 2 0,0 0 0,2-29 0,0 1-28,-1 4 1,0 2-1,2-1 1,0 2-1,-4 13 1,-1 3-1,0 4 1,1 2 160,1 9 0,-1 2 1,1-30 51,9 23 1,-7 63 0,5 56 0,-6-2 0,-1 8-59,2 19 0,-2 6 1,-2-14-1,-1 3 0,0 2 1,2 9-1,1 3 0,0 1 1,0 6-1,0 2 1,-1 1-55,-1-23 1,0 0 0,-1 1 0,2 1 0,0 6 0,1 1 0,0 2 0,-1-2 0,0-2 0,-1-1 0,1 0 0,-1 1 0,2-2 0,-1 0 0,1 0 0,0 1-77,0-1 1,0 0 0,1 0 0,-1-2 0,2 18 0,0-3 0,0-1 0,0-6 0,0-3 0,0-1 0,-1-10 0,1-1 0,-1-3 170,0 22 0,2-5 0,1-14 1,0-6-131,5 24 0,3-72 0,-3-80 0,-10 2 0,-1-10-26,-1-21 1,-2-9 0,-1 19 0,-2-4 0,0-2 0,0-5 0,0-2 0,0 0-1,0-4 1,-1 0 0,1-1-57,0 1 0,0-1 0,0 2 0,0 3 0,1 2 0,0 2 0,2 4 0,1 1 0,0 1 0,1 3 0,0 0 0,1 2 143,2 2 1,0 0 0,-1 1 0,0 3 0,0 0 0,0 2 0,2-29 0,0 2 0,-1 6 0,1 2-56,0 5 0,0 2 1,-1 5-1,2 3 0,1 8 1,0 3-1,-1 10 0,0 4 62,9-26 0,-2 35 0,3 40-76,-1 40 0,-3 8 0,-3 9 1,-3 20-1,-2 5 0,2 7 1,0 4 43,-2-26 1,0 2 0,-1 0 0,-1 3 0,-1 0 0,0 1-1,2 5 1,1 1 0,0 0 0,0 0 0,0 0 0,-1 1-37,0-1 0,-1 0 0,2 1 0,1 2 0,0 1 0,0-1 0,-1-6 0,-2-2 0,1 0 0,0-3 0,1 0 0,0-1 0,2 28 0,0-2 0,-1 1 0,0-3 0,2-16 0,0-4 0,-2-11 0,0-2 0,3 34 0,-2-48 0,-7-40 0,-2-70 0,-1-1 0,-1-7 0,-3-14 0,0-3 0,-2-10 0,-1-2 0,4 28 0,-1 0 0,1-1 0,1-2 0,0 0 0,1 1 0,1-1 0,1 0 0,0 1 0,1 1 0,0 0 0,1 2 0,0-30 0,0 3 0,0 8 0,0 1 0,0 1 0,0 1 0,0 2 0,0 2 0,1 2 0,0 3 0,2 14 0,1 2 0,2 1 0,0 1 0,-1 3 0,2 2 0,11-36 0,-1 30 0,8 17 0,-1 30 0,4 42 0,-5 44 0,-12-20 0,-1 6 0,4 26 0,0 7 0,-4-26 0,-1 2 0,0 1 0,0 6 0,-1 2 0,1 1 0,-1 1 0,0 1 0,-1 2 0,0 8 0,0 2 0,0-1 0,0-5 0,0-1 0,0-1 0,0 0 0,0-1 0,0 1 0,0-3 0,0 1 0,0-2 0,-1-6 0,1-2 0,-1 0 0,2 26 0,0-3 0,-2-15 0,0-4 0,-2-13 0,1-5 0,2 13 0,-7-42 0,-2-77 0,-1-6 0,-1-9 0,-3-11 0,0-4 0,-2-10 0,-1-2 0,0-1 0,1-2 0,4 25 0,0-1 0,1 1 0,1 0 0,1 0 0,0 2 0,1-30 0,0 2 0,1 2 0,0 2 0,0 12 0,0 2 0,0-1 0,0 2 0,0 1 0,0 0 0,3 1 0,1 1 0,0 8 0,-1 2 0,0 2 0,-1 1 0,-1 1 0,0 1 0,2 7 0,1 2 0,5-35 0,3 11 0,2 34 0,5 29 0,-5 41 0,4 50 0,-10-18 0,-2 5 0,3 13 0,-1 4 0,-1 12 0,0 4 0,-1-31 0,0 0 0,0 2 0,-1 5 0,-2 1 0,1 1 0,1 0 0,-1 2 0,1-1 0,0 0 0,0 0 0,-1 0 0,-1 2 0,-1 0 0,0-1 0,2-6 0,0-1 0,0-1 0,0-1 0,-1 0 0,1-1 0,3 28 0,-2-2 0,-3-10 0,1-4 0,0-19 0,1-4 0,-2 35 0,-2-25 0,0-35 0,0-35 0,-9-47 0,2-5 0,0-7 0,-2-12 0,-1-3 0,-1-10 0,1-2 0,-1-11 0,1 0 0,0 4 0,1 2 0,2-1 0,0 2 0,3-1 0,1 2 0,2 2 0,0 1 0,1 6 0,0 2 0,0 4 0,0 3 0,0 6 0,0 2 0,0-4 0,0 1 0,0 2 0,0 2 0,0-2 0,0 2 0,0 0 0,0 2 0,0 8 0,0 2 0,2-32 0,5 17 0,0 27 0,10 38 0,-1 40 0,7 53 0,-16-21 0,-2 6 0,2 8 0,0 3 0,0 5 0,0 3 0,-3-23 0,0 2 0,0 0 0,1 0 0,1 0 0,-1 1 0,-1 0 0,0 1 0,0 0 0,-1 1 0,0 1 0,0-1 0,1 0 0,1 0 0,0-1 0,-2-3 0,0-1 0,0-1 0,0-5 0,0 0 0,1-1 0,0 22 0,1-3 0,-1-12 0,-1-4 0,-3-9 0,0-3 0,0 35 0,0-27 0,0-48 0,-5-43 0,-9-55 0,8 23 0,-2-7 0,-5-17 0,-2-3 0,3-8 0,1-1 0,0-6 0,1 0 0,0 0 0,1 2 0,2 4 0,0 2 0,3-1 0,1 2 0,2 3 0,0 1 0,1-2 0,0 3 0,-1 15 0,0 3 0,-1 0 0,-1 1 0,0-1 0,-1 1 0,0-1 0,1 1 0,3 1 0,0 1 0,0 1 0,0 0 0,0 4 0,0 2 0,0-39 0,0 19 0,0 19 0,0 44 0,0 46 0,0 62 0,0-23 0,0 7 0,0-14 0,0 4 0,0 1 0,0 5 0,0 3 0,0 0 0,0 7 0,0 0 0,0 3 0,0 6 0,0 2 0,0 1 0,0-21 0,0 1 0,0 0 0,0 1 0,0 0 0,0 0 0,0 1 0,0 0-48,0-1 0,0 0 1,0 1-1,0 0 1,0 6-1,0 2 1,0-1-1,0-2 0,0 17 1,0-3-1,0 0 1,0 0-1,-1 0 1,0-1 35,-1-2 0,-1 0 0,1-2 0,1-10 0,0-2 0,0 0 0,-1 1 0,-2-1 0,1-3 0,-1 25 0,-1-5-30,-2-16 0,0-6 1,-1-14-1,-1-5 1,-9 18-35,-3-22 0,-14-83 1,8-7-1,0-10 1,-2-17-1,2-8-14,-2-15 1,2-6-1,11 27 1,2-3 0,0 0-1,-2-4 1,1 0 0,1 0-1,2 0 1,0 0-1,1 0 1,1 1 0,-1 0 0,2 0 0,1 0 0,1 1 1,1 0-1,0-26 0,0 2 0,1 3 0,-1 0-23,0 3 1,0 0 0,3-6-1,-1 1 1,-2 11 0,0 2-1,1 3 1,1 2 120,2 2 0,-1 3 0,-1 11 1,-1 3-1,1 2 0,1 2 0,-2-32 189,3 21 0,0 34-202,-5 45 1,2 56 0,-1 1 0,0 10 0,1 11-1,1 5 69,2-24 1,1 3-1,-1 1 1,1 4 0,1 2-1,-1 1 1,0 7-1,1 3 1,-1 0 0,-1 2-1,1 0 1,-1-1-12,0-1 0,-1-2 0,1 2 0,0-17 0,0 1 0,0-1 1,1-1-1,0 18 0,1-3 0,-1 0 0,-1-4 0,1 0 1,-1-2 43,0-9 0,0-2 0,-1 0 1,-1-1-1,-2-1 0,2-3 1,0 16-1,1-4 0,0-8 1,-1-4 392,-1-8 1,1-5-411,1 21 1,-20-68 0,7-55 0,-1-48-205,8 32 0,0-4 0,-1-13 0,1-3 0,-2-4 0,1-1 0,0-3 0,1-2 0,2-3 0,0 1 0,-1 10 0,0 0 0,3-2 0,1 0 0,-1 5 0,0 1 163,1 4 0,-1 0 0,0-2 1,1 0-1,0 0 0,1 2 1,-3 3-1,0 1-30,1 7 1,-2 2 0,-2-1 0,0 2 0,-3-31 0,0 13 171,5 20 1,-2 29-1,2 29-33,2 35 1,3 51 0,2-18 0,0 7 0,0 15 0,0 4-139,0-24 0,0 2 0,0 2 1,0 12-1,0 2 0,0 1 0,0-2 1,0 1-1,0-1 0,0 4 0,0 0 1,0-1-12,0 2 0,0 0 0,0-1 0,0-7 0,0 0 0,0-1 0,0-2 0,0 0 0,0-2 0,0-6 0,0-1 0,0-3 0,0 24 0,0-5 0,0-8 0,0-6 0,0-19 0,0-4 0,0 28 0,-9-30 0,-3-42 0,0-40 0,-13-56 0,14 28 0,1-5 0,-3-7 0,0-2-69,-2-6 1,0-2-1,3-1 1,0 0-1,-2 0 1,0 1 0,2 1-1,1 0 32,0 4 0,1-1 0,1 1 0,-1 2 1,2 11-1,0 1 0,1-1 0,0 1 79,0-2 1,-2 0 0,-3 1 0,-2-1 0,0-2 0,0 0 0,1 4 0,0 1 57,2 4 0,-1 1 0,2 8 0,-1 1 0,-8-30-100,5 15 0,-4 22 0,4 37 0,-5 42 0,7 58 0,8-16 0,1 7 0,2 14 0,0 3 0,1-29 0,-1 3 0,2 2 0,1 17 0,2 3 0,-1 1 0,1-2 0,0-1 0,0 1 0,1 3 0,-1 0 0,1-1 0,0 1 0,0 0 0,-1-3 0,-2-5 0,-1-3 0,1-1 0,1-6 0,0-3 0,0-1 0,0-8 0,-1-2 0,0-2 0,2 21 0,-1-4 0,1-10 0,-1-4 0,-3-15 0,0-4 0,0 28 0,-9-35 0,-3-39 0,-2-38-125,0-35 0,7 14 0,0-5 0,-3-9 0,-1-2 1,1-5-1,-1 0 8,1-4 0,-1-2 0,0-5 1,1-1-1,0 1 0,1 1 1,2 5-1,0 1 41,4 3 0,-1 2 0,0-1 0,-1 0 0,0-2 0,1 1 1,-1 2-1,0 1 136,1 4 1,-1-1 0,-3-5 0,0 0-1,2 10 1,0 1 0,-1 0 0,0-1 22,0 2 1,0 0-1,1 2 1,0 2-1,-1 3 1,-2 2-1,-5-42 479,-2 18-367,6 22 1,-13 46 0,9 40 0,5 45-196,6-18 0,1 6 0,2 20 0,0 6 0,0-19 0,0 2 0,0 0 0,0 3 0,0 1 0,0 1 0,0 2 0,0 1 0,0 0 0,2 3 0,0 1 0,1 0 0,0 0 0,0 1 0,0-1 0,1 1 0,-1 0 0,0-1-37,0-2 0,0-1 0,0 0 1,0-2-1,1-1 0,-2-3 1,1 19-1,-1-4 0,2-9 1,-1-2 125,0-9 1,-1-3-1,-1-12 1,0-3-88,-1 27 0,0-35 0,0-52 1,0-46-3,0-37 0,-4 30 0,-1-5 0,-2-11 0,0-5 0,-2-10 0,-1-3-54,3 27 1,0 0 0,0 0-1,2 0 1,1 1 0,-1 0-1,-2-31 1,0 2 0,0 1 0,0 0-70,1 2 0,0 1 0,0 2 0,1 2 0,2 9 0,1 1 0,-2 4 0,-1 0 222,-1 5 0,0 0 0,3 1 0,-1 0 0,-2 6 0,-2 2 0,1 4 0,0 2 46,2 4 0,-2 1 0,-11-40 0,4 16-97,-5 12 0,-2 28 1,0 38-49,0 36 0,13 9 0,2 9 0,0 17 0,0 4 0,1 12 0,1 4 0,2-26 0,0 1 0,1 2 0,1 13 0,0 3 0,0 1 0,2 2 0,0 1 0,1 1 0,1 4 0,1 0 0,0 1-56,2 2 1,-1 1 0,0-2 0,-1-6 0,0-1 0,-1-1 0,1-2 0,-1-1 0,1-1-1,0-5 1,0-1 0,-1-1 128,0-4 1,0-2-1,0-1 1,2 28-1,-1-4 1,-2-23-1,-1-4 1,2-12 0,-1-4-74,2 24 0,-3-47 0,-2-42-137,0-39 0,0 0 0,0-8 0,-1-15 0,0-6 0,-2-7 0,-1-3 47,-3-6 1,0-2-1,1 26 1,1-1 0,-1-1-1,1-1 1,1 0 0,-1 1-1,2 3 1,1 1-1,0 1-33,1-31 0,0 2 0,1 2 0,0 0 0,0 3 0,0 2 0,0 7 0,0 2 146,0 8 1,0 1 0,0 3 0,0 3 0,0 10 0,0 2-1,0 1 1,0 0 20,0 3 0,0 2 0,-2-33 0,-3 19 283,-2 12 1,-9 37 0,4 35-241,0 44 0,7-13 1,1 4-1,3 11 0,2 3 1,-1 12-1,0 2-94,0 10 0,0 3 1,1-25-1,-1 0 1,1 1-1,1 2 1,1 0-1,-1-1 1,2 1-1,0-1 1,0 1-76,0 2 0,-1 0 0,2 0 0,1-1 0,0 0 0,0-1 0,-1-2 0,0-1 0,-1 0 0,2-5 0,0 0 0,1-1 37,4 30 1,-1-3 0,-2-4-1,-2-5 1,0-17 0,0-3 0,-1-9-1,1-3 256,6 30 0,-5-47-97,7-49 1,-9-47-1,-1 5 1,-1-7-1,-2-7 1,0-2-178,-1-11 0,0-2 0,0-13 0,0-3 0,0 31 0,0-1 0,0 0 0,0 0 0,0 0 0,0 1 14,0 1 0,0 1 1,0-1-1,1 0 1,-1 0-1,1 2 1,2-24-1,1 2 0,3 3 1,0 0-5,2 1 1,1 2 0,0 7 0,1 2-1,-1 11 1,1 3 0,-1 6 0,1 3-110,10-36 1,9 20 0,5 27-36,5 26 0,-5 49 1,-2 40-1,-16-24 0,-2 5 202,2 11 1,-1 4 0,1 15 0,1 5 0,-4-25 0,0 1 0,0 1 0,0 2 0,0 0 0,0 2 3,0 4 0,0 1 0,0-1 0,-1-6 0,1-1 0,-1-1 0,-1 2 0,1 0 0,-1-2 1,5 27-1,-1-1 113,-1-5 1,0-1 0,-1-3 0,0-4 0,-3-14 0,-1-3 0,0-9 0,1-3 368,10 30 1,0-33-329,0-49 1,-9-49 0,-8-9 0,-4-8 0,0-5 0,-2-3-138,-1-3 0,-1-4 1,0 16-1,-2-3 0,2 0 1,1 1-1,1 0 1,0 0-1,0 0 0,1-1 1,-1 0-17,1-29 0,0-2 0,1 27 0,0-2 0,0 1 1,1-26-1,0 2 0,2-2 0,1 0-74,3 0 1,0 2-1,-1 6 1,0 2-1,1-1 1,0 0-1,1 3 1,0-1 19,1 4 1,1 0-1,0 4 1,1 4 0,-1 17-1,1 4 1,10-41-54,0 24 0,12 32 0,6 38-46,8 34 0,-5 50 0,-23-20 0,-3 7 0,3 10 0,-1 3 168,2 8 1,0 4-1,-6-23 1,0 2-1,0 0 1,0 1-1,-1 1 1,0 0-1,-1 3 1,1 1-1,-1 0 51,0-2 0,0 1 0,-1 0 0,0 4 0,0 1 1,0-1-1,0 0 0,1-1 0,0-1 0,-2-4 0,0-2 1,0 0 32,0-4 0,1-1 0,-2-3 0,3 19 1,0-4-1,2-9 0,0-4 0,-3-14 1,-1-3 78,4 26 1,4-42 0,-6-49-330,0-44 1,-7 8-1,-1-5 1,-4-22-1,-2-5 1,0-10-1,-1-3 73,1 26 1,0-2 0,-1-1 0,-1-1 0,-2-1 0,2-1 0,1-2 0,1-1 0,0 0 0,0-1 0,1-1 0,-1 1 9,1 1 1,1 1 0,-1-1 0,1-1 0,0-1 0,0 3 0,0 8 0,0 1 0,0 0 0,0-1 0,1 0 0,0 1 59,3-29 1,-1 1-1,-2 1 1,1 1 0,2 6-1,1 1 1,-1 0-1,-1 1-2,0 0 1,1 2-1,1 9 1,-1 3-1,0 6 1,-1 4-1,3 10 1,0 3-80,6-23 1,9 28 0,-3 32 56,8 31 0,2 62 1,-15-11-1,-3 7 1,4 12-1,0 4 97,-2-23 1,0 3-1,-1 1 1,1 9 0,-2 2-1,1 1 1,0 10-1,0 1 1,0 2 0,-3-22-1,0 1 1,0 1 0,0 0-138,1 2 1,-1 1-1,0 0 1,0 2-1,-1 5 1,0 1-1,0 1 1,0-2 0,1-4-1,0-1 1,1-1-1,-1 1 1,-1-1-1,1 1 1,0-1-1,-1-2 115,2 20 1,-1-1 0,1-2 0,0-1 0,0-1 0,1-4-1,-2-18 1,0-4 0,-1-2 0,2 19 0,-2-6 191,-1-17 1,0-7 0,1 4 0,-7-54-369,0-44 0,-2-14 0,-1-10 0,-2-22 0,-1-7 0,-1 23 0,0-3 0,0-1 41,-1-5 0,0-2 0,0-1 0,1-6 0,0-3 0,0 0 0,2-8 0,0-1 0,1 0 0,1 2 0,1-1 0,0 0 0,1 1 0,0 0 0,1 1 0,0 4 0,1 0 0,0 1 0,1 1 0,0 0 0,1 1 0,1-1 0,0 1 0,0 0 0,0 5 0,-1 1 0,2-1 0,1-5 0,0-1 0,0 2 0,-1 8 0,-2 2 0,1-1 0,0-1 0,1 0 0,0 1 81,0 1 1,0-1-1,-1 1 1,-1-1 0,-1 0-1,0 0 1,1 5 0,2 0-1,-1 2 1,1-31-1,1 3-61,0 6 0,0 2 0,-3 14 1,1 3-1,2 7 0,0 4-62,-2 8 1,1 5 0,11-9-1,-4 60 181,0 59 1,-6 9-1,-1 11 1,-2-13-1,-1 3 1,0 3 0,2 10-1,0 3 1,0 3-22,-1-16 1,-1 1-1,1 2 1,1 0-1,0 5 1,1 2-1,0 0 1,-1 2-1,0 8 1,-1 2-1,1 2 1,-1-1-1,1-16 1,0 0-1,0 1 1,1 0-1,-1 0-57,2 2 1,-1-1 0,1 1-1,0-1 1,-1 1 0,0 1-1,0 0 1,0 1 0,0-1-1,1-1 1,0-3 0,1-1-1,-1 0 1,1 0 0,0 0 81,0 20 0,0 0 1,1-1-1,0-4 1,0-13-1,1-3 1,0-2-1,0 0 0,1 21 1,-1-1-1,0-5 1,-1-15-1,1-4 1,0-3-1,1 12 1,1-6 183,-5-13 1,2-7 0,10 12 0,-6-59-410,0-39 0,-3-56 0,-9 19 0,-2-6 0,-1-13 0,-1-3 82,-1 21 0,1-2 0,-1-2 0,-1-15 0,1-2 0,-1-1 0,1 0 0,0 0 0,1-1 0,1-3 0,1-1 0,0-1 9,1-1 1,0 0-1,1 0 1,0 2-1,0 1 1,0 0-1,0 4 1,1 1 0,0 0-1,1 1 1,0 1-1,1 1 36,2 5 1,0 1-1,-1 0 1,0-1-1,0 0 1,0 1-1,0 5 1,0 2-1,0-1 1,0-3-1,-1 0 1,1 0 31,0 1 1,1-1 0,-2 2 0,-1 0-1,-1 1 1,1 1 0,0 4 0,2 0 0,-1 2-1,1-31 1,-1 2-42,0 7 1,1 3 0,0 11-1,-1 3 1,-3 11 0,0 3-28,-1 5 1,2 6-1,6-2 1,0 44 30,-2 54 0,-8 11 0,-1 11 0,-2 17 1,0 6-1,2-23 0,0 3 0,0 2 105,1 8 0,1 2 0,0 3 0,1-14 0,1 2 0,-1 2 0,1 1 0,0 6 0,0 2 0,0 1 0,0 0 0,0 3 0,0 0 0,0 1 0,0 1-6,0 0 1,0 1 0,0 1 0,0 1 0,0-10-1,0 1 1,1 1 0,-1-1 0,1-1 0,1 14 0,0-2-1,0-1 1,2 1 0,-1-1 0,2 1 0,0-1 0,0-1 12,1-4 0,0-1 0,1-1 0,0-1 1,0-7-1,0 0 0,0-3 0,0-2 0,0 13 1,0-3-1,0-3 0,0-8 0,0-1 1,0-3 174,3 26 1,1-6 0,-1-19 0,1-6-50,-2-15 1,3-8-1,14 2 1,-3-64 0,-7-43-320,-4-36 0,-8 28 0,-1-6 0,-3-12 0,-2-3 0,0 23 0,1-2 0,-1-1 41,0-7 0,0-1 0,-1-1 0,-1-2 0,-2-1 0,2-1 0,0-3 0,2-2 0,-1 0 0,-1-2 0,1-1 0,0 1 38,0 0 0,0 1 0,0-1 0,0-2 0,1-1 0,0 2 0,1 4 0,2 1 1,-1-1-1,0-1 0,0-1 0,0 2 36,0 3 1,0 1 0,0-1 0,-2-4 0,0-1 0,-1 2 0,1 8 0,-1 2 0,1-1 0,0-1 0,-1-1 0,1 1 31,-1-1 0,-1 0 1,2 1-1,1 4 0,0 1 1,0 1-1,-1 1 0,-2 2 1,1 1-1,-1-26 1,1 4-110,0 10 1,-1 3 0,0 9-1,1 3 1,3-28 1,0 16 0,0 33 0,0 48 0,0 52 79,0-5 1,0 8 0,1 23-1,0 9 1,1-13 0,-1 5-1,1 3 1,1 9 0,0 4 0,0 1 43,0-18 1,0 1 0,0 1 0,0 3 0,1 9 0,-1 2 0,1 2 0,1 0 0,0-18 0,0 0 0,0 1 0,1 0 0,-1 0 0,0 2 0,1 1 0,0 0 0,-1 0 0,1 0 13,-1 1 1,0 0-1,0 0 1,0 0 0,1-1-1,0 0 1,0-1-1,1 1 1,-1-2 0,1 0-1,2 17 1,-1-2-1,1 0 1,0-1 0,0-7-1,1 0 1,-1-2 0,1-1 26,-2-8 1,1 0 0,-1-3 0,2-1 0,2 12 0,1-2 0,-1-4 0,-2-11 0,-1-4 0,0-2 0,3 18 0,-1-7 245,-3-18 1,1-6 0,9 13-492,-4-58 0,-4-65 0,-7-5 0,-2-10 0,-3-14 0,-3-5 82,-1 21 0,-1-3 0,-1-1 0,-1-8 0,0-2 0,-1-1 0,-1-6 0,0-1 0,1 0 0,1 5 0,1 0 0,1 1 0,1 2 0,0 1 0,2 1 0,2-1 0,1 1 0,-1 0 0,0-1 0,-1 0 0,1 0 0,1 3 0,0 0 0,1 0 0,0 3 0,0-1 0,0 1 0,0 0 0,0 0 0,0 0 0,0 2 0,0 0 0,0 0 0,0 2 0,0 0 0,0 0 70,0-1 0,0 1 0,0-1 0,0 3 0,0 1 0,0 0 0,0-1 0,0 1 0,0 1 0,0 3 0,0 0 0,0 1 10,0-31 1,0 2 0,0 1 0,0 2 0,0 11 0,0 3 0,0 10 0,0 3-19,0 9 1,0 7-1,0 2 15,0 68 0,0 77 0,0-35 0,0 7 1,0 3-1,0 5 0,0 3 0,0 2 47,0 7 1,0 3-1,0 2 1,0-14-1,0 3 1,0 1-1,0 1 1,0 4-1,0 1 1,0 1-1,0 1 1,0 4-1,1 0 1,-1 1-1,1 0 15,1-2 1,0 1 0,0-1 0,-1 2 0,0-15-1,-1 1 1,0 1 0,1-1 0,0-2 0,0 12 0,2-2-1,-1-1 1,1 0 0,-1-1 0,0-1 0,1-1 0,-1 0 23,1-2 1,1-1 0,-1 0 0,1-3 0,1 17 0,1-3 0,0-4 0,-1-10 0,1-3 0,-1-2 0,2 25 0,0-5 163,1-16 1,0-6 0,-3-17 0,0-6-163,2 18 0,2-66 1,-2-50-1,-2-52-182,-3 29 1,-2-5 0,-4-15-1,-1-6 1,0 22 0,1-3-1,-1-1 1,-1-4 0,-1-1-1,1 0 17,-1-3 0,0-1 0,0-2 0,0-11 0,0-1 0,0 0 0,0 6 0,1 1 0,0 0 0,1 0 0,0 1 0,1-1 0,1 5 0,1-1 0,0 0 0,1-3 0,1-1 0,-1 1 0,0 4 0,1 1 0,-1 0 0,-1 2 0,1-1 0,-1 1 5,0 0 1,-1-1-1,1 3 1,-1 5-1,1 1 1,0 1 0,1 0-1,2 1 1,-1 2-1,0 2 1,0 2-1,0 1 106,0-28 1,0 3 0,0 2 0,0 5-1,0 15 1,0 4 0,0 8 0,0 4-101,0-36 0,0 46 86,0 45 0,0 73 1,0-1-1,0 10 0,0 12 1,0 5 38,0-25 0,0 2 1,0 3-1,0 12 0,0 4 1,0 1-1,0-18 0,1 2 1,-1 1-1,1 0 0,0 4 1,0 1-1,1 1 0,-1 0 7,0 2 0,1-1 1,0 2-1,0 0 1,1 7-1,1 3 1,0-1-1,-1-3 0,-1-8 1,1-3-1,-1 0 1,0 0-1,1-1 1,0-1-1,0-1 1,0 0 19,1-2 1,0-1 0,0-1 0,0-2 0,2 18 0,-1-2 0,1-3 0,-1-9 0,1-2 0,-1-2 0,1 23 0,0-5 163,-2-14 1,1-6 0,-1-14 0,-1-5-159,-3 22 0,7-49 0,0-52 0,-5-46-186,-3 17 1,-2-6 0,-2-22-1,-2-8 1,0 17 0,0-3-1,0-2 1,0-5 0,0-1-1,0-2-11,0-1 1,0-1 0,0-1 0,0-5-1,1 0 1,0-1 0,1 2 0,0 1-1,1-1 57,1-2 0,1 0 1,0 2-1,1 8 1,0 1-1,1 0 1,0-4-1,0-2 1,0 1-1,0 4 1,0 0-1,0 0 1,0 5-1,0 1 1,0 0 11,0 0 0,0 0 0,0 1 0,0 3 0,0 2 0,0 1 0,0 0 0,0 1 0,0 1 0,0-29 0,0 2 81,0 6 1,0 3 0,0 5 0,0 3 0,1 12 0,0 3 0,1 8 0,1 2-8,4-34 0,2 46 81,-2 49 1,-2 63-1,0 5 1,2 11 0,-3-20-1,0 4 1,-1 1-97,1 10 0,0 3 1,0 3-1,-2-11 1,-1 1-1,1 2 1,0 2-1,1 6 0,1 2 1,-1 1-1,1 1 1,0 3-1,-1 1 1,1 1-1,-1-1 2,0-1 1,0 0-1,-1 0 1,2 2-1,-1-14 1,1 1-1,0 1 1,0-1-1,-1-2 1,1 14-1,-1-2 1,0 0-1,1-1 1,1 0 0,-1-1-1,1 0 1,0-1 60,0-1 1,1 0 0,-1-2 0,0-2 0,0 14 0,0-3 0,-1-4 0,0-11 0,0-3 0,0-3 0,1 19 0,-1-6 245,-2-16 1,1-4 0,6 30-83,-2-28 1,0-63 0,-7-47 0,-2-46-345,-1 23 1,-1-5 0,-5-16-1,-1-5 1,0 18 0,0-3-1,0 0 1,0-2 0,0 0-1,2-1 17,-1 0 0,2 0 0,-1-2 0,-1-5 0,0-1 0,2 2 0,2 7 0,1 2 0,1 0 0,-1-1 0,0 0 0,0 1 0,2 3 0,-1 1 0,1-1 0,1-5 0,-1-1 0,1 1 0,-1 7 0,1 1 0,-1 0 0,0-1 0,-1 1 0,1-1-17,0 2 1,1 0 0,-1 1-1,-2-32 1,-1 0 0,2 29-1,1-1 1,0 1 0,-1-31-1,-1 2 36,-1 6 1,1 2 0,2 2 0,1 3-1,-2 11 1,-1 4 0,3 5 0,0 4 93,1 7 1,0 5-1,2-12 132,5 54 0,-4 54 1,0 11-1,1 10 0,-3 9 1,0 5-115,-1 12 1,0 5 0,2-20 0,0 2 0,1 2 0,0 7 0,0 2 0,0 1 0,0 4 0,0 0 0,1 1 25,-2-23 1,0 0-1,1 1 1,-1-1 0,1 23-1,0-1 1,0-1-1,-1-3 1,-1-2 0,1-2-1,0-3 1,1-2 0,-1-2 64,0-5 0,-1-2 1,1-3-1,-1 18 1,0-7-1,-1-15 1,0-5 5,0 35 1,-2-47 0,-5-44 0,-7-47-257,-5-44 1,7 6 0,1-9 0,2 20-1,0-3 1,1-1 0,-1-7 0,0-1-1,1-2 28,1-4 0,1-2 0,1 0 0,0 0 0,1 1 0,1-2 0,2-5 0,1-1 0,1 1 0,-1 5 0,0 1 0,0 0 0,0 5 0,0 1 0,0 0 0,0-4 0,1 0 0,0 3 0,1 7 0,0 3 0,1-1 0,1-1 0,0 0 0,0 1-17,0-2 1,-1 1 0,2 1-1,0 4 1,1 0 0,-1 2-1,0-30 1,-1 2 0,1 5-1,0 1 31,-1 3 1,1 1 0,3 5-1,0 2 1,-2 11 0,0 3 0,1 9-1,0 3 395,7-30 1,-7 35 0,5 50-206,-3 43 1,-5 8 0,-1 9 0,-2 24 0,-2 6 0,1-26 0,0 1 0,0 2-42,0 6 1,0 2 0,0 1 0,0 6 0,0 1 0,0 2 0,0 7 0,0 2 0,0 1 0,0-1 0,0 1 0,0 1-67,0-1 0,0 0 0,0 0 0,-2-7 0,0 0 0,-1-3 0,1-6 0,-1-2 0,1-2 0,0-4 0,0-3 0,-1-1 102,-2 23 0,1-4 0,3-14 1,-1-5-1,-7 25-336,0-22 0,4-43 1,-7-42-1,1-39 306,-1-33 0,9 25 0,1-3 1,-2-7-1,-1-2 0,1-7 1,1-1-206,-1-3 0,1-1 0,-1-3 0,1-1 0,2 2 0,2 0 1,0 3-1,0 1 66,3 1 0,-1 1 0,-2 5 0,1 1 0,2 3 0,1 0 0,-1 1 1,-1 0 11,0 4 0,1 0 0,0-1 0,-1 1 1,-2 9-1,0 2 0,1 3 0,1 2 205,4-37 0,2 13 80,-2 17 1,-4 40 0,6 42 0,-2 46-124,-3-19 1,-1 6 0,1 12 0,-1 5 0,-3 10 0,0 3 0,0 6 0,0 1-25,0 3 0,0 1 0,0-29 1,0 1-1,0-1 0,0-2 1,0-2-1,0 0 0,0 30 1,0-2-96,0-8 1,0-4 0,0-16 0,0-4-4,0-7 0,0-7 0,-2 0 0,-3-63 0,-4-56-37,3 15 1,0-6 0,0-20 0,0-4 0,-1-4 0,0-1 0,3-3 0,1-1 72,1-3 0,2 3 0,1 10 0,0 2 0,2-3 0,1 2 0,2 7 1,0 3-41,-1 5 1,2 3-1,5 3 1,1 2 0,-2 10-1,-1 2 1,14-38 15,-1 14 0,0 20-12,5 24 0,-7 35 0,0 24 0,-11 22 0,-8 15 0,-2 25 0,0-2 0,0-2 0,0-7 0,0-19 0,0-14 0,0-40 0,-2-32 0,-3-38 0,-2-23 0,0-7 0,7 7 0,2 5 0,5 9 0,0 11 0,14 27 0,10 11 0,-1 39 0,3 38 0,-1 35 0,-15-31 0,-1 4 0,-3 8 0,0 3 0,0 3 0,-1 0 0,-2-1 0,-1 0 0,-1-2 0,-2 0 0,-3-5 0,1-3 0,1-10 0,2-4 0,2 36 0,-4-22-202,-3-22 0,5-22 1,0-23-1,-2-21 174,-3-14 0,7-26 0,3-4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0:43.748"/>
    </inkml:context>
    <inkml:brush xml:id="br0">
      <inkml:brushProperty name="width" value="0.35" units="cm"/>
      <inkml:brushProperty name="height" value="0.35" units="cm"/>
      <inkml:brushProperty name="color" value="#5B2D90"/>
    </inkml:brush>
  </inkml:definitions>
  <inkml:trace contextRef="#ctx0" brushRef="#br0">2730 1 27503,'-35'0'186,"0"0"1,-2 0 0,-10 0-125,-2 0 0,0 0 0,5 0 1,-3 0 11,-2 0 1,-7 0-1,5 0 1,-3 0-200,-4 0 1,4 0 0,-2 0 0,0 0-66,2 0 1,-4 0 0,9 0 0,2 0 28,3 0 1,9 0-1,0 0-357,-2 0 345,6 0 280,1 0 0,25 0-68,19 0 0,3 0 0,25 0 0,-3 0-22,1 0 1,4 0 0,5 0-1,5 0-23,0 0 0,6 0 0,-4 0 0,5 0 2,2 0 1,0 0 0,0 0 0,-2 0 1,-5 0 1,4 0 0,-6 0 0,2 0 8,0 0 1,-9 0-1,2 0 1,-5 0 14,-2 0 0,-7 0 0,0 0 193,2 0 160,-16 0-324,7 0 1,-72 0-11,-5 0 1,-23 0-1,13 0 1,-6 0-86,-5 0 0,-16 0 0,2 0 0,-5 0 100,-4 0 1,4 0-1,-9 0 1,2 0-13,8 0 1,-1 0 0,19 0 0,2 0-40,3 0 0,4 0 0,5 0 0,7 0-113,5 0 1,0 0-145,-5 0 181,4 0-9,-6 0 1,39 0 0,19 0 0,21 0-14,12 0 0,14 0 0,6 0 0,10 0-67,5 0 1,0 0 0,4 0 0,-2 0 100,2 0 0,3 0 1,2 0-1,-2 0 37,-5 0 1,9 0-1,-7 0 1,1 0 38,1 0 1,-1 0-1,-1 0 1,-4 0 227,-3 0 1,5 0 0,-7 0 0,-2 0-91,-3 0 1,-11 0-1,-5 0-179,-5 0 54,-2 0 0,-37 0 0,-22 0 1,-22 0 21,-17 0 1,-17 0 0,-11 0 0,-11 0 13,44 0 1,-1 0 0,-4 0 0,0 0 0,-1 0-1,0 0 1,-2 0 0,-1 0-19,-4 0 1,-1 0 0,1 0 0,0 0-1,-6 0 1,0 0 0,1 0 0,0 0-7,4 0 0,0 0 0,-2 0 0,1 0 0,7 0 1,1 0-1,0 0 0,2 0-24,3 0 1,1 0 0,0 0 0,1 0 0,-38 0 0,8 0-101,8 0 1,17 0-1,7 0-45,5 0 0,2 0-257,0 0 19,9 0 204,3 0 0,72 0 65,14 0 0,30 0 0,-23 0 0,5 0-20,4 0 1,-4 0-1,9 0 1,0 0 51,-2 0 1,6 0-1,-1 0 1,6 0 26,5 0 1,5 0 0,-8 0 0,-1 0 71,1 0 1,-1 0 0,-13 0 0,-8 0-6,-8 0 1,-18 0 0,2 0 34,-3 0 165,-8 0 0,-15 0-117,-23 0 0,-23 0 0,-26 0 0,-5 0-17,-2 0 0,-19 0 0,-6 0 1,-8 0-54,-2 0 1,0 0 0,46 0-1,-1 0 1,0 0 0,1 0-15,-1 0 1,1 0 0,1 0-1,-1 0 1,2 0 0,0 0 0,-46 0-21,3 0 1,-3 0 0,12 0-1,10 0-17,6 0 1,7 0 0,5 0 0,7 0-4,5 0 0,9 0 1,0 0-9,-2 0-59,6 0 44,1 0 0,30 0-66,14 0 1,23 0-1,17 0 1,2 0 74,0 0 0,7 0 0,7 0 0,0 0-44,2 0 0,3 0 1,9 0-1,0 0-141,0 0 1,5 0-1,-3 0 1,-4 0 207,-1 0 0,-8 0 0,-1 0 0,-4 0-2,-5 0 1,-3 0-1,-11 0 88,7 0 54,-14 0 1,-9 0-59,-33 0 1,-30 0 0,-33 0-17,-3 0 0,-8 0 0,-3 0 1,-7 0 25,-7 0 1,2 0-1,-9 0 1,2 0 46,8 0 0,-10 0 0,16 0 0,0 0-69,3 0 1,11 0 0,-2 0-1,5 0-64,2 0 0,9 0 0,5 0 0,5 0-1,2 0 1,0 0 0,0 0-97,0 0 1,7 0-119,0 0-289,9 0 172,5 0 0,54 0 0,21 0 218,4 0 1,-2 0 0,-14 0 0,0 0 54,0 0 0,7 0 0,2 0 0,3 0-3,4 0 1,10 0 0,4 0 0,3 0 10,4 0 0,3 0 1,4 0-1,3 0 38,2 0 0,0 0 1,-9 0-1,-5 0 14,-7 0 0,-14 0 1,-7 0 351,-5 0-360,-11 0 1,-17 0 0,-23 0 233,-19 0 0,-11 0 0,-7 0 0,-3 0-81,-2 0 1,-16 0 0,-3 0-1,-7 0-18,-4 0 0,-14 0 1,9 0-1,-5 0 2,-4 0 0,6 0 0,-4 0 0,7 0-67,7 0 1,-2 0 0,9 0 0,2 0-121,3 0 0,9 0 0,2 0 1,3 0-440,4 0 0,3 0 464,2 0 0,0 0 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0:46.091"/>
    </inkml:context>
    <inkml:brush xml:id="br0">
      <inkml:brushProperty name="width" value="0.35" units="cm"/>
      <inkml:brushProperty name="height" value="0.35" units="cm"/>
      <inkml:brushProperty name="color" value="#5B2D90"/>
    </inkml:brush>
  </inkml:definitions>
  <inkml:trace contextRef="#ctx0" brushRef="#br0">1767 1 28835,'-42'0'0,"-2"0"-492,-5 0 0,4 0 235,-4 0 0,5 0 0,2 0 319,0 0 0,0 0 0,-2 0 0,-3 0-32,-2 0 1,-2 0 0,2 0 0,-5 0 18,0 0 0,-6 0 0,1 0 0,-4 0-45,0 0 0,-4 0 0,11 0 0,-3 0 34,3 0 0,5 0 0,9 0 0,0 0 45,0 0 1,7 0 30,0 0-113,9 0 1,-4 0 0,30 0 0,14 0 7,16 0 0,3 0 1,2 0-1,2 0-145,3 0 1,4 0 0,5 0 0,5 0 38,0 0 1,9 0-1,-3 0 1,8 0 12,0 0 1,13 0 0,3 0-1,5 0 18,4 0 0,-6 0 0,4 0 0,-5 0 37,-2 0 0,-2 0 0,-8 0 0,-8 0 119,-8 0 1,-11 0-115,2 0 383,-14 0 0,-12 0-134,-23 0 0,-28 0-241,-28 0 1,0 0 0,12 0-1,-3 0 6,-2 0 0,-12 0 0,1 0 0,-10 0-7,-5 0 1,-2 0 0,-7 0 0,0 0 35,0 0 0,0 0 0,0 0 0,2 0 69,5 0 1,5 0 0,9 0-1,2 0-8,5 0 1,-2 0 0,9 0-34,2 0 1,-4 0-59,2 0 0,0 0 40,7 0-75,9 0 38,3 0 1,30 0-113,14 0 0,26 0 0,18 0-14,3 0 0,6 0 1,-11 0-1,5 0-58,2 0 1,7 0-1,2 0 1,1 0 48,-1 0 1,12 0 0,-5 0 0,1 0 102,1 0 1,6 0-1,-1 0 1,-4 0 87,-1 0 0,-8 0 0,-3 0 1,-5 0 15,-2 0 1,-5 0-1,1 0 107,-1 0-117,-2 0 1,-26 9 272,-9 21 1,-21-21 0,-21 20-83,-11-19 1,-15-10 0,-11 0 0,-17 0-1,-9 0 1,0 0 0,-14 0 0,0 0-83,2 0 1,45 0 0,0 0 0,-47 0 0,48 0 0,-1 0 32,-47 0 1,48 0-1,0 0 1,-41 0 0,2 0-132,3 0 0,4 0 0,5 0 0,10 0-261,8 0 0,-1 0 0,4 0-61,-5 0 1,7 0 490,5 0-125,24 0 0,4 0 138,28 0 0,9 0 0,26 0-739,0 0 0,-5-29 164,5 0 0,5 0 0,14 29 82,-5 0 0,2 0 0,-7 0 0,1 0 0,-1 0 0,10 0 0,-1 0 0,6 0 0,-6 0 0,10 0 0,-7 0 0,0 0 0,-4 0 0,6 0 0,-4 0 0,-1 0 309,1 0 1,4 0-1,-11 0 1,2 0-90,0 0 0,-9 0 0,2 0-35,-5 0 597,-2 0-414,-9 0 0,-40 0-70,-28 0 1,-19 0 0,-7 0 0,3 0 11,2 0 1,-7 0-1,-7 0 1,0 0-16,-2 0 0,-3 0 1,-9 0-1,2 0 111,5 0 0,-9 0 1,7 0-1,2 0-82,2 0 0,7 0 1,10 0-260,2 0 0,2 0-596,-2 0 777,14 0 0,21 0 0,12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4:04.511"/>
    </inkml:context>
    <inkml:brush xml:id="br0">
      <inkml:brushProperty name="width" value="0.35" units="cm"/>
      <inkml:brushProperty name="height" value="0.35" units="cm"/>
      <inkml:brushProperty name="color" value="#5B2D90"/>
    </inkml:brush>
  </inkml:definitions>
  <inkml:trace contextRef="#ctx0" brushRef="#br0">9384 1135 31087,'-65'-23'0,"-10"6"0,-23 6 0,36 5 0,-4 0 0,-13-1 0,-3 0 0,-7 0 0,-2 0 0,-4 0 0,-1 0 0,-2 1 0,0 0 0,31 3 0,-1 0 0,0 0-18,-2 0 1,0-1 0,0 2 0,-1 1-1,0 0 1,1 0 0,2-1 0,0-2 0,1 1 128,-32-2 1,2 1-1,2 2 1,1 1-1,1-2 1,1-1-1,5 3 1,2 0 8,6 1 1,2 0 0,-1 0 0,4 0 0,17 0 0,4 0-1,-38 0-22,21 0-116,17 0 1,62 7-1,35 0-476,43-2 429,-29-4 0,5 0 0,13-1 0,4 0 0,6-1 0,1 0 0,4-2 0,2 1-34,5-1 1,0-1 0,0 0-1,2 1 1,-26 2 0,1 2-1,0-1 1,0 0 0,0 0-1,-1 0 17,0 0 0,0 0 0,0 0 0,4-2 0,1-1 0,0 1 0,-2-1 0,0 1 0,0 0 0,0 0 0,0 1 0,0-1-8,-2 1 1,1 1-1,-1-1 1,0 0 0,0 1-1,-1-1 1,-4-1 0,-1 1-1,0-1 1,27-2-1,-1 1-33,-7 1 0,-3-1 0,-7-1 0,-2-1 0,-10 0 0,-2 1 0,-7-2 0,-4 0-205,36-10 0,-31-1 0,-35-6 164,-34-7 0,-71-5 0,15 20 0,-8 4 0,-16-4 0,-5 0 169,26 3 0,-2 1 1,-3 1-1,-11 1 0,-2 2 1,-2 0-1,-3-1 0,-1 1 1,-1 1-1,-3 1 0,-1 2 1,0 1-68,23 1 1,1 0-1,-1 1 1,-1 0-1,-3 0 1,-1 0-1,0 0 1,-1 0 0,0 0-1,-1 1 1,0-1-1,0 1 1,-2 1-1,1 0 1,-1 0-1,0 2 113,1 0 1,-1 1-1,0 1 1,-1 0-1,-8 0 1,-2 1-1,0 0 1,2 1-1,4 0 1,1 2-1,1-1 1,0 1-1,-1-1 1,0-1-1,0 1 1,1 0 18,2 0 0,0 0 0,0 1 0,1-1 1,5 1-1,0 0 0,1 0 0,1 0 0,-18 3 1,1 0-1,4 1 0,9-2 0,2 0 1,4 1 125,-23 4 1,6 1-1,19-5 1,6 2 0,-21 20-394,31 2 0,79 8 1,54-6-1,-16-23 0,8-4 178,16-1 1,6-3-1,-17-5 1,3-2 0,2 0-1,12 1 1,3 0 0,0 1-1,4-2 1,0-1-1,2 1-43,-23-1 1,0 0-1,1 0 1,1 0-1,2-1 1,2-1-1,-1 0 1,0 0 0,-2 0-1,-1 0 1,1-1-1,-1 1 1,-1-1-1,-1 0 1,0 0-1,0 0-20,20-2 0,0-1 0,-1 1 0,5 0 0,0 2 0,-3-1 0,-7 0 0,-2-1 0,-1 0 0,-2-1 0,0 0 0,0-1-8,-3-1 1,-1-1-1,-1 1 1,-1-1 0,-1 1-1,-1-1 1,-6-2 0,-1-1-1,0 0 1,29-6-1,0-1 63,-4-1 1,-2 0-1,-10 2 1,-3 1 0,-1 0-1,-2-1 1,-7 0-1,-2 1 123,-6 1 0,-1-1 0,-6-2 0,-3-1 1,38-13-1,-12-2-88,-14 0 1,-19 7 0,-25-5 53,-24 3 0,-60 2 1,0 16-1,-8 3 0,-16-1 1,-6 1-106,21 4 0,-1 1 1,-5-1-1,8 1 0,-4 0 1,-2-1-1,1 2 0,-5 0 1,0 2-1,-1-1 0,-2 1 1,-4 0-1,-1-1 0,-1 1 1,0 0-7,-5 0 1,-1 0-1,0 0 1,-1 2 0,-1 1-1,0 0 1,-1 2-1,-1 0 1,19-1 0,-1 0-1,-1 1 1,1 0 0,0 0-1,1 1 1,0 1-1,1-1 1,-1 1 0,1 0 104,1 1 0,-1-1 0,1 1 1,1 0-1,0-1 0,-15 1 0,0 0 1,1-1-1,1 2 0,0 0 0,1 1 1,0 0-1,1 0 182,1 0 0,1 0 1,1 0-1,3 1-154,-13 3 1,4 1-1,1-1 1,-1-1 0,0-1-1,6 1 1,17-1-1,3 0 1,3 0 0,-21 4-1,4 0 161,13-3 1,6 2 0,-18 14 0,55 2-410,48 5 0,56 0 0,-6-23 0,8-3 0,16 2 0,5-1 93,-26-3 1,2 1 0,3-2 0,13-1-1,3 0 1,2-1 0,-22-1 0,0 1 0,2-1-1,0 1 1,6 0 0,0 0 0,2 0-1,-1 0 9,3 1 1,-1 0-1,1-1 1,2 1-1,7-1 1,1 0-1,1 0 1,0 0 0,0 0-1,-1 0 1,1 0-1,0 1 1,-1-1-1,0 2 1,0-1-1,0 1 0,0-1 1,0 2-1,0-1 1,-1-1-1,-5-2 1,0 0-1,-1-1 1,1 2 0,-1 0-1,1 2 1,-1-1-1,-1 1 1,-4-2-1,0 0 1,-2 0-1,-1 0-37,-5-1 1,-2 0 0,-1 0-1,0 0 1,24 0 0,-1 1-1,-4-2 1,-12-2 0,-4-1-1,0 0-229,-2-1 0,-1 0 0,-3-1 164,17-2 0,-5-2 0,-13-2 0,-6-3 0,20-11 0,-25-5-33,-29-7 0,-50-14 1,-50-10-1,12 26 0,-7 1 121,-18-4 0,-8 2 1,9 7-1,-5 1 0,-2 2 1,15 5-1,-1 2 1,-2-1-1,-2 2 0,-6-1 1,-2 0-1,-2 1 0,-1 1 76,-4-1 1,-3 1-1,0 1 1,-1 0-1,17 3 1,-2 1-1,0 0 1,-1 1-1,-1 0 1,-6 1-1,-1 1 1,-2 0-1,0 0 1,0 1-1,0 0 1,-1 1-1,1 0 1,-1 0-1,-1 1 49,-1 0 0,-1 0 0,0 1 0,0 0 0,1 0 0,0 1 1,0 0-1,0 0 0,1 1 0,-1 1 0,2 1 0,-1 0 0,1 1 1,-1 1-1,2 0 0,0 0 0,1 0 0,0 1 0,0 0 1,1 0 4,0 1 1,2-1-1,-1 1 1,1 1 0,-1 0-1,2 1 1,-1 0-1,1 1 1,0 0 0,2-1-1,-13 2 1,1-1-1,2 0 1,0 0 0,7 0-1,1 0 1,1 1 0,2-1 67,-17 1 1,3 0 0,3 1 0,14-1 0,2 1 0,6 1 0,-10 3 0,7 0 40,11-4 1,16 6 0,30 14 0,82-2 0,4-14 0,11-2-235,-11-4 1,5 0 0,3-1 0,21-1-1,4-2 1,3 0 0,-22-1 0,2 1 0,0-1-1,1 1 1,6 0 0,1 0 0,0 0-1,1 0 9,3 0 1,0 1-1,0-1 1,1 2-1,-1 1 1,1 0-1,0 1 1,-1 0 0,2 0-1,-1 0 1,1 0-1,-2 1 1,-2 0-1,0 0 1,-1 0-1,-1 1-9,-2 1 1,0-1 0,-1 1 0,-2-1-1,-7-2 1,-2-1 0,-1 0 0,0 2 0,24 3-1,-1 2 1,-1-1 0,-8-1 0,-2-1-1,-1-1-28,-5-1 1,-3 0 0,-2-1-1,-8-3 1,-2 0 0,-2-1-1,18 0 1,-5-1 0,-15-3-1,-5 0 200,24-7 1,-52-17-1,-53-18 1,-14 15-1,-12 1-90,-22-5 0,-10 1 1,7 5-1,-6 1 1,-4 1-1,10 3 1,-4 1-1,-2 1 0,-1 0 1,-7-1-1,-1 0 1,-3 0-1,0 1 38,14 4 0,-1-1 0,-1 1 0,-1 1 0,0-1 0,-5 1 1,-2-1-1,0 1 0,0 0 0,-1 1 0,-1-1 0,0 1 0,-1 0 1,0 0-1,1 0 0,-1 1 0,-1-1 0,1 1 0,0 0 1,1 0 4,2 1 1,0 0-1,1 0 1,0 0 0,0 1-1,2 1 1,-1 1-1,1 0 1,1 1 0,0-1-1,-17 0 1,1 0-1,1 0 1,0 0 0,1 1-1,1 0 1,1 1 0,-1-1 10,3 1 1,0-1-1,1 1 1,1 0-1,5 0 1,1-1-1,1 1 1,0 0-1,1 0 1,0 0-1,0 1 1,2-1-1,-18 0 1,2-1 0,2 1 74,11 0 0,1 0 1,4 1-1,-21 1 1,10-1-1,34-1 1,7-2-1,-3-2 0,120 2 1,15 6-1,13 2 1,-15-1-1,5 0 1,2 0-126,-10 0 1,1-1-1,3 1 1,1 1 0,7 0-1,2 2 1,2-1-1,0 1 1,-13 0 0,0-1-1,1 1 1,0 0-1,1 0 1,0 1 0,0 0-1,0 0 1,0 1-1,0-1-80,1 1 1,0 1-1,0-1 1,0 1 0,1 0-1,1 1 1,0-1 0,1 1-1,0 0 1,-1 1-1,-3 1 1,1 0 0,-1 0-1,0 1 1,-1 0-133,0-1 0,0 1 1,0-1-1,-1 1 0,-1 1 131,11 3 0,-2 1 1,0 0-1,0-1 1,2-1-1,-1 0 1,0-1-1,-2 2 1,-9-1-1,-1 2 1,-1 0-1,-1 0 1,18 3-1,-1 0 0,-2 0-44,-6-1 1,-2 0 0,-3 0 0,22 4-1,-6-2 1,-14-5 0,-6 0 0,-15-3-1,-6-1-87,23 4 0,-58-7 1,-56-17-1,-9 0 0,-9-1 207,-19-4 1,-10-2 0,6 1 0,-5 1 0,-3-1-1,12 3 1,-1 1 0,-1 0 0,-3 0 0,-7-1 0,-3 1-1,-1 0 1,-2 0 36,12 1 1,-2 0 0,-1 1 0,-1 0 0,0 1-1,-2 0 1,-1 2 0,-1 1 0,0-1 0,-1 1 0,-6-2-1,0 1 1,-1 0 0,-1 0 0,1 1 0,0 0 0,0 1-1,0 0 1,0 1 0,0 0 1,0 1 0,-1 0 0,1 1 0,0-1 0,0 0 0,0 0 1,-1-1-1,1 1 0,0 0 0,0 0 0,5 1 0,0 0 0,0 1 1,1 0-1,1 0 0,3 0 0,2 0 0,-1 0 0,2 0 1,1 0 20,-15 1 0,2-1 0,1 1 0,2-1 1,4 0-1,2-1 0,1 0 0,3 0 0,-10 0 1,2-1-1,4 1 0,8 0 0,3 1 1,2-1 125,-24 0 1,7 2-1,25 3 1,9 1 0,-12 5-57,59 3 0,83 0 1,10-4-1,12 0 1,-23-4-1,4 0 1,2 0-173,6-1 1,3 0 0,2 0 0,-13 0-1,2 1 1,1 0 0,-1-1 0,0-1-1,1 1 1,-1-1 0,0 0 0,1 1 0,0 0-1,0 1 1,0 0-35,1 1 0,1 1 1,-1 1-1,-1-1 1,-3-1-1,-1 0 1,-1 0-1,1 1 1,-1 0-1,1 1 1,-1 1-1,0-1 1,19 1-1,-2-1 0,-1 1 111,-5-1 1,-1 0-1,-1 0 1,-2 0-1,0 0 1,-1 0-1,-9 0 1,-2 0-1,0 0 1,29 3-1,-2-1-138,-10-2 0,-4 0 1,-13-2-1,-4-1 81,32-4 1,-87-9 0,-76-8 0,-1 6 0,-10-1 81,10 2 0,-5 1 0,-2 0 0,-15-1 1,-3 2-1,-3 0 0,14 4 0,-1 0 0,-2 1 1,0 0-1,-5 1 0,-1 0 0,0 0 1,-2 1 174,-4 0 1,-1 1 0,0-1 0,-2 1-322,16 0 0,-1 0 1,0 0-1,0 0 0,1 0 1,-15 0-1,1 0 1,0 0-1,0 0 0,-1 0 1,0 0-1,0 0 0,1 0 132,3 0 0,1 0 1,0 0-1,2 0 1,8 0-1,1 0 1,2 0-1,0 0 1,-23 0-1,2 0 1,3 0-1,9 0 1,2 1-1,3 0 140,9 1 1,2 1-1,4-1 1,-19-1 0,8 1-34,17 0 1,12 3 0,17 4 0,66-2 0,15-4 0,11-1-123,24-1 1,7 0 0,-20-1-1,2 0 1,3 0 0,13-1 0,3 1-1,1-1 1,2-1 0,1 1 0,0-1-124,1 0 0,-1-1 0,1 1 0,4-1 0,0 1 0,-1 0 0,-4 2 0,0 1 0,-1 0 0,-2 1 0,-2-1 0,-1 1 0,-5 0 0,-1 0 0,0 1 0,1 0 0,-1-1 0,-1 0 0,-6-2 0,-3 0 0,0 0 0,-5 0 0,-1 0 0,-1 0-82,24 0 0,-3 0 0,-13 0 0,-3 0 0,-11 0 0,-4 0 82,38 0 0,-55-12 0,-57-6 162,-62-8 1,8 11 0,-10 2 0,-10 2-1,-5 3 1,25 3 0,-3 0 0,-2 1-68,-7 1 1,-3 1 0,-1 0 0,-5 0 0,-2 1 0,-1 0 0,21-1 0,-2 1 0,1 0 0,0 0 0,-23-1 0,0-1 0,1 1 10,3 0 0,1 1 0,1-1 0,-1-1 0,1 0 0,2 0 0,11 0 0,3 1 0,1 0 0,5 0 1,2 0-1,1-1 221,-21-2 1,3 1 0,13 2 0,4-1-149,13-3 1,7-2 0,2-6-1,71-7 1,55 0-197,-20 10 1,8 1 0,24 0-1,7 1 1,-30 3 0,1 1-1,2 0 1,2 0 0,1 1-1,0-1 17,2-1 0,0 1 0,1 0 0,0 0 0,0 2 0,0-1 0,-5 0 0,-1 0 0,0 0 0,-1 1 0,-1 0 0,0 0-41,31 1 0,-2-1 0,-7-1 0,-2-1 0,-4 0 0,-2 1 0,-7-1 0,-3 0 225,-7 1 1,-3-1-1,-11-2 1,-4 0-1,15-2 143,-12-3 1,-48-2 0,-38-7 0,-49 0-137,22 10 0,-5 1 0,-15 0 0,-6 1 1,-10 1-1,-2 0 0,30 4 0,-1 0 1,-1 0-29,-2 1 1,0 0 0,-2 0 0,0 0 0,0-1 0,0 2 0,-1 0 0,0 1 0,0-1 0,1 0 0,0-1 0,1 1 16,3 0 0,-1 1 0,2-1 1,0-1-1,2 0 0,1 0 1,-21-1-1,3 1 0,10 0 1,3-1 228,6-1 1,5 1 0,-24 1-83,23-4 1,63 5 0,40 2 0,39 0-124,-26 0 1,4 0 0,7 0 0,2 0 0,5 0 0,1 0 0,1 0 0,1 0-246,-1 0 0,1 0 0,0 3 0,-2 1 0,-6 0 0,-3-1 0,-3 0 0,-1-1 368,-3-1 1,-3 0 0,36 6 0,-26 0-143,-12-2 1,-23 6-1,-25 1 1,-38 2 36,-35 0 0,17-10 1,-4-1-1,-9 3 1,-3 2-1,-4 0 1,-1 0-19,-3 2 1,0-1 0,-5-2 0,1 0 0,1-1 0,1 0 0,1-1 0,2 1-146,5 1 1,2-2 0,1-3-1,3 1 1,9 1 0,2 1-1,3-1 1,2-1 31,-37 4 0,11 2 190,12-2 1,0 0-200,0 14 0,14-11 0,2 11 0,1-3 0,6-8 0,5-1 0,-2 0 0,20-9 0,22 0 0,32-11 0,57-17 0,-28 11 0,5 1 0,11-2 0,4 1-18,9-1 0,2 1 0,0 0 0,2 1 0,-28 4 0,2 1 1,0-1-1,-4 2 0,-1 1 0,0 0-92,26-3 1,1 1 0,-28 4 0,0 1-1,-1 0 1,26-2 0,-2 0 0,3 2-1,-1 0 111,-3 1 1,-1 1-1,-1 0 1,-1 1 0,-10 3-1,-1 0 1,-2 0 0,-1 0-4,-3 0 0,-3 0 1,-10 0-1,-4 0 0,36 2 104,-20 5 1,-26-2 0,-35 7-6,-35-3 1,-54 5 0,28-9 0,-4-1 0,-9 2 0,-3 0-73,-9 2 0,-1 0 1,-3 1-1,-2 1 0,-9 0 1,-3 1-1,30-4 0,0 0 1,0 0-108,0 0 0,-1-1 0,0 2 0,0 1 0,-1 0 0,1 1 0,-1-1 0,-1 1 0,1-1 0,2 0 0,0 0 0,1 1 204,-30 5 1,3 0 0,3-2 0,2 0 0,10 3 0,2 1 0,8-2 0,3 0-114,9-2 0,5 0 0,-21 10 1,18 0-10,14 5 0,33 3 0,28 4 0,26-7-164,18-5 0,29-9 0,-39-8 0,4 0 0,5-1 0,3-1 41,5-1 0,3-1 0,2-2 0,2 0 0,7-2 0,1-1 0,-1-1 0,0-1 25,-2-2 0,0 2 0,8 2 0,-2 1 0,-12-2 0,-2-1 0,0 1 0,0 1 83,-3 0 1,-2-1 0,0-3 0,-2 0-1,-5 3 1,-2 1 0,-3 0 0,-1-1 56,-2-1 0,-2 1 0,32 1 1,-11-4-75,-15 5 0,-25 2 0,-30 0 33,-31 0 0,-32 2 0,-28 5 0,33 0 1,-4 0 63,-11 2 1,-2 1-1,0 1 1,-2 1 0,-13 1-1,-3 0 1,2 2 0,0 0-16,0 2 1,-1-1-1,20-6 1,-3-2 0,2 2-1,-29 6 1,0 1 0,-1-1-1,0 0 72,5 1 1,2-1 0,2-2 0,3 0 0,10 2 0,3 1 0,4-2 0,2 0 75,8-2 1,4 0 0,-31 10-276,23-2 1,25 5 0,36-3 0,35-7-55,30-4 0,-15-8 0,4-1 0,7-3 1,3-2-1,8-1 0,3-1 8,5-3 0,2 0 0,4-3 0,0 1 0,2-1 0,1 1 0,-1 1 0,1 0 6,-4 1 0,-1 0 0,-2 0 0,-1 0 0,-5-2 0,-1-1 0,0 2 0,1 0 169,0 1 1,-1 0-1,-4 0 1,-1 0-1,-1-3 1,-1-1-1,-1 0 1,-1 1-4,-1-1 0,0 1 0,-5 3 0,0 0 0,-1 0 0,-2 0 0,-3 0 0,-1 0 197,40-5 0,-19-4-178,-23 9 0,-23-7 0,-28 7 0,-43 5-37,-36 6 1,19 1 0,-5 2 0,-15 3 0,-4 1 0,-8 0 0,-3 1-13,30-3 1,-2 1-1,0-1 1,-7 0-1,-1-1 1,-1 1-1,-3 2 1,-1 1-1,0 0 1,-3 0-1,-1 1 1,0-1-24,1 1 0,-1 1 0,1-1 1,-2-1-1,0-1 0,2 1 1,7-1-1,2 0 0,1 0 1,6-1-1,1 0 0,2 0 113,-25 3 0,5 0 0,16-2 0,4 1 0,13-3 0,4 1 0,-26 6-411,21-2 0,36-5 0,25 8 188,30-1 1,38-2 0,20-14 0,-38 0-1,3 0-9,9 0 0,2 0 0,1 0 0,1 0 0,4 0 0,2 0 0,-2-1 0,0 0 0,0-3 0,0 1 0,0 1 0,0-1 0,-4-3 0,-2 0 0,0 0 0,-2 1 59,-2-2 0,-1 2 1,3 2-1,0-1 0,0-3 1,0 0-1,1-1 0,0 0 134,0-1 1,0-1 0,-4 0 0,1-1-1,2-1 1,-1 1 0,-1-1 0,-1 0-19,-3 2 0,-2-1 0,2-5 1,0 0-1,-4 4 0,-1 3 1,-2-2-1,0 1 70,42-7 0,-10 6-174,-25 4 0,-21 4 0,-39-4 1,-38 7 68,-35 7 0,13-3 1,-5 2-1,-12 2 0,-4 2 1,-7-1-1,-3 1-10,-5 1 0,-3 1 1,29-3-1,-1-1 1,0 1-1,0-1 1,0-1-1,-1 1 1,-1 1-1,0-1 1,0 1 101,0 0 0,0 1 0,0-1 0,-30 4 1,2 0-1,7-5 0,2 0 0,3-1 1,2 0 86,7 1 1,2 0-1,10 0 1,4 1 0,-25 7 786,14-2-884,11 0 0,73 7 0,27-2 0,31-5-240,24-7 1,-33-7-1,4 0 1,5-2-1,2-1 1,4-1-1,2-1 18,3-1 0,1 0 0,4 0 0,1 0 0,0-2 0,1 0 0,-1 2 0,1 0 0,1 2 0,-1-1 0,-6-2 0,-1 0 0,4 2 0,1 1 0,-2-1 0,0 0 68,-1 1 0,-1-1 0,4-3 0,-1 0 0,-7 2 0,0 0 0,-1-1 0,0 0 89,-2 0 1,-1 0 0,2 1 0,-2 0-1,-9-2 1,-2 0 0,-3 2 0,-1 0 31,-4 2 1,-3-1-1,35-9 1,-10 7-145,-19 2 1,-32 3 95,-33 2 0,-47 0 1,-1 0-1,-7 0 1,-6 0-1,-4 0-31,-10 0 1,-4 0-1,-5 1 1,-4 0-1,24 1 1,-2 0-1,0 1 1,-2 1-1,1 1 1,-1 0-38,-2 1 0,0 1 0,0-1 0,-5-1 0,-1 0 0,0-1 1,6 0-1,0 0 0,0 0 0,2-1 0,-1 1 0,1 0 130,4 0 1,0 0-1,1 0 1,0 0-1,1-1 1,2 2-1,-17 3 1,3 0 0,8-2-1,3 0 219,8-2 0,3 1 0,-27 11-228,16-2 1,33 7-1,37 3-268,32-3 0,40 2 1,19-16-1,-38-4 0,2-1 33,7-1 0,2 0 0,1-1 0,3 0 0,10 0 0,2 0-328,-2 0 0,1 0 369,2-5 0,1 1 0,-4 2 0,0 1 0,6-3 0,0-1 0,-1 1 0,0-1-369,-2-2 0,1 0 328,16 2 0,-2 0 0,-21-4 0,-1 0 0,17 1 0,3 2 122,0-4 0,1 1 1,-4 1-1,0 0 0,5-2 1,1 1-1,-1-2 0,0 1-81,-4 2 0,0 0 0,3-3 0,-1 1 0,-4 2 0,0 2 0,-1-3 0,-1-1 158,-3-1 1,-2 1 0,-4 3 0,-2 2 0,-7 0 0,-2 1 0,-5 0 0,-2 1 291,-6-1 1,-3 1 0,25-4-294,-21 7 0,-63 0 1,-47 0-1,5 0 0,-7 0-52,-11 0 0,-6 0 0,-19 3 0,-5 1 0,30-1 0,-1 0 0,-2 0 0,-6 1 0,-1 0 0,-1 0 84,-5 1 1,-1 0 0,-1 1 0,0 0 0,0 0 0,-2 1 0,-3 0 0,-1 0 0,-1 0 0,1-1 0,0 1 0,0-1-157,4-2 1,0 1-1,0 0 1,-1 1 0,0 0-1,3 0 1,10-1 0,3-1-1,2 1 1,-30 4-1,4 1 286,11 0 1,4 1-1,15-1 1,4 1 0,-34 10 130,24 0 1,34 2 0,38 3-165,33 2 1,44-9 0,-24-15 0,4-1 0,12-2 0,4 0-187,10-1 0,4 0 0,-21 0 0,1 0 0,1 0 1,2 0-1,1 0 0,0 0 0,3 0 0,0 0 1,0 0-58,4 0 1,0 0 0,-1 0 0,-4 0 0,-2 0 0,0 0 0,1 0 0,1 0-1,-1 0 1,-3 0 0,0 0 0,-2 0 42,30 0 0,0 0 0,0-4 0,0-1 0,-7-2 1,-1 0-1,1-2 0,0-1 115,-2 0 1,1-1 0,7-3 0,0 0-1,-11 0 1,0 0 0,0 0 0,0 0-45,3-2 0,-1 2 1,-7 2-1,-1 0 1,3-3-1,-1 0 1,-3 1-1,-2 0 28,-2 0 0,-1 0 1,2 0-1,-1 0 1,-7 3-1,-3 1 1,-2 0-1,-3 1 38,-4 2 1,-2 0 0,38-9-1,-21 9 55,-14 2 1,-33 1 0,-28-1 0,-32-2-102,-28 2 0,-26 1 0,40 1 0,-1 1 0,-2-2 0,1 1 112,1 0 1,1 1 0,-40 0 78,21 2 1,26 2 0,44 3 0,37 4-271,33 3 0,-15-8 1,4-1-1,4 3 1,0 0-1,7-1 1,0-1-29,4-2 0,-1 1 0,4 1 0,0 1 0,0-1 0,-2-1 0,-2 0 1,-1 1-71,-4 1 0,-1-1 0,-3-3 0,-2 1 0,-1 1 0,-1 1 0,-2-3 0,-1 0 15,-3-1 0,-1 0 1,1-3-1,-1-1 1,38-3-1,-2 0 240,-3-2 0,-4 4 0,-7-7 0,-12 1 359,-12-1 1,-7 0-165,-2-2 1,-21-11 0,-25 4-165,-36-3 1,-46 3 0,36 12 0,-1 2 0,-5 1 0,-2 0-52,-6 2 1,0-1 0,2-2 0,0 0-1,0 2 1,0 1 0,9-1 0,1 0-113,-34-4 0,21 2 0,65 7 0,44 0 0,47 0-43,-29-1 0,4 2 0,4 2 0,3 1 0,10 0 0,2 1 0,1 0 0,0 0-80,-1-1 0,1 1 0,2 0 0,-1-1 0,-7-1 0,-2-1 0,0 1 0,-2 1 0,-5-2 0,-2 1 0,-4-2 0,-4 0 0,-9-2 0,-1 0 0,-1-2 0,0-1-19,48-10 0,-16 2 0,0-2 0,-10-2 633,-11-3 1,-8-2-165,-11 0 1,-28-9 0,-28-3-176,-37 0 0,-33 3 1,36 19-1,-2 1 0,-1 0 1,-1 1-153,0 2 0,-1 0 0,2-2 0,0 0 0,-45-3 0,14 0 0,17 5 0,21 5 0,39 11 0,33 5 0,30 5 0,19 2 0,-28-11 0,3-1 0,1-1 0,1 0 0,1-1 0,0 0-19,-1 1 1,-1 0 0,-2-3-1,-2 0 1,33 2 0,-7-5-440,-12-2 1,-10 0 462,-11 0 0,-7-12 178,-14-9 0,-25 0 0,-38-4 0,-17 6-127,-15 5 1,-10 2-1,34 4 1,-1 0 0,-44-4-57,1 3 0,3-5 0,12 7 0,9 2 0,14 3 0,9 2 0,29 7 0,20 2 0,28 3 0,29 2 0,27 0 0,-33-7 0,1 0 0,5 0 0,1 0-129,2-1 0,0 0 0,2 2 0,-2 0 0,-9-4 0,-1-1 0,44 2 219,-8-3 0,-15-2 1,-10 0-1,-12 0-158,-7 0 1,-2 0 316,0 0 1,-16-9-243,-19-5 0,-14 4 0,-35 1 1,-7 2 29,-2 0 0,-12 0 0,4 7 1,-4 0-38,3 0 0,8 0 0,-4 0 0,21 5 0,7 9 0,33-3 0,25 13 0,12-10 0,7-5 0,10 0 0,-3-4 0,7 2 0,7-2 0,-14-3 0,2-2 0,-4 0 0,-3 0 0,5 0 0,-14 0 0,-26 0 0,-23 0 0,-18 0 0,-13 0 0,-8 0 0,-8 0 0,-11 2 0,-8 5 0,1-4 0,0 6 0,11-2 0,7 0 0,5 2 0,7-2 0,24 14 0,18 14 0,21-4 0,30-3 0,12-5 0,12-2 0,6-2 0,3-3 0,0-4-27,0-3 0,-9 5 1,-7-7-1,-8 0-96,-4 2 1,-16-6-1,2 4 421,-2-5-239,-10-2 0,-16-7 0,-26 0-59,-20 2 0,-29-4 0,-4 2 0,-8 0 0,-6-2 0,-3 6 0,-4-6 0,-3 2 0,-2 0 0,3 0 0,11 5 0,9-3 0,10-2 0,6 0 0,10 7 0,24 9 0,22 5 0,34 5 0,18-5 0,25 0 0,6 0 0,-1-2 0,7 4 0,-4-7 0,-7 1 0,-10-1 0,-9 0 0,-5-4 0,-2 2 0,-2 0 0,2-7 0,-14 0 0,-33 0 0,-25 0 0,-21 0 0,-17 0 0,-16-7 0,-9 0 0,-5 2 0,0 3 0,-12-5 0,12 0 0,0 2 0,5 3 0,-1 2 0,10 0 0,3 0 0,11 0 0,7 0 0,35 9 0,25 5 0,29 3 0,21-3 0,25 4 0,3-4 0,4 3 0,-2-3 0,-5 2 0,-4-7 0,-7 1 0,-12-1 0,-3-2 0,-11-7 0,-2 0 0,4 2 0,-2 5 0,-9-4 0,-26 6 0,-26-9 0,-20 0 0,-24 0 0,-5 0 0,-9 0 0,-5 0 0,1 0 0,-1 0 0,12 0 0,12 0 0,6 0 0,3 0 0,24 2 0,18 5 0,21-2 0,28 7 0,9-1 0,10 1 0,4 0 0,5 4 0,-9-4 0,-10-3 0,0 5 0,-9-5-292,-2 3 1,-3-5 874,-2 7-583,-9-9 0,-17 11 0,-23-9 0,-18-2 0,-13-3 0,-4-2 0,-2 0 0,-5 0 0,2 0 0,-6 0 0,1 0 0,6 0 0,8 2 0,3 5 0,10-4 0,29 15 0,24-6 0,12 2 0,4 0 0,5-7 0,0 5 0,-2-1-113,-3 1 0,-2-5 0,0 5 31,0-3 0,0 5-64,0-7 482,-18 0-180,-6-7 1,-22 0-157,-10 0 0,-10-7 0,-18-2 0,0-3 0,7 5 0,0-7 0,19 9 0,2-4 0,28 9 0,9 7-244,19 0 0,0 7 56,0-7 413,-18 9 0,-13-13 1,-29 1-226,-17-8 0,-19-1 0,-2-7 0,-5 1 0,-2-1 0,0 5 0,0-5 0,3 3 0,4 4 0,4 1 0,10-3 0,10 4 0,15 3 0,24 12-37,19 0 1,11 4-1,8-7-455,4 3 0,-3-7 794,10 2-75,-18-5 0,-1-7-115,-23-9 1,-16 7 0,-19-11-113,-12 6 0,-14-2 0,-2 5 0,3-1 0,1 1 0,10 0 0,0 2 0,0 4 0,3-6 0,22 9 0,24 0 0,5 0 0,2-19 0,-19-2 0,-23-14 0,-11 12 0,-27 11 0,6 3 0,1 4 0,1-4 0,2 2 0,-7 2 0,-5 3 0,-2 0 0,0-3 0,0-2 0,0 2 0,0 1 0,3-1 0,4-2 0,7 2 0,4 3 0,3 2 0,10 0 0,32 0 0,28 0 0,23 7 0,14 0 0,-6-2 0,-6-3 0,3-2 0,-7 0 0,-2 0 0,-3 0 0,1 0 0,4 0 0,-5 0 0,5 0 0,-14 0 0,-26-7 0,-23 0 0,-16 2 0,-10 3 0,-4 2 0,-7-2 0,-8-3 0,-1-2 0,-15 0 0,12 7 0,-5 0 0,-4 0 0,7 0 0,-5 0 0,7 0 0,7 0 0,4 0 0,10 0 0,0 0 0,19 0 0,23 14 0,30 2 0,17 1 0,16 1 0,12-6 0,16 2 0,4 2-150,1 3 1,-46-12 0,0 0 0,41 7-1,-4 0-96,-8-2 0,-7 4 0,-11-7 0,-5 1 109,-7-1 1,5-2 887,2-7-516,-5 0 1,-16 0-1,-30-2 1,-31-3-159,-23-2 1,-23-7 0,-12 5 0,-12-3-78,45 4 0,-1 0 0,-7 1 0,-1 2 0,0-1 0,-1 0 0,1 0 0,1 1-90,0-2 1,1 2-1,3 2 1,1 1 0,-42-5-1,12 5-402,12 2 0,16 5 278,7 9 0,14-10 0,4 15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4:38.343"/>
    </inkml:context>
    <inkml:brush xml:id="br0">
      <inkml:brushProperty name="width" value="0.35" units="cm"/>
      <inkml:brushProperty name="height" value="0.35" units="cm"/>
      <inkml:brushProperty name="color" value="#5B2D90"/>
    </inkml:brush>
  </inkml:definitions>
  <inkml:trace contextRef="#ctx0" brushRef="#br0">1711 1513 28726,'-33'11'-246,"-2"8"0,0-5 0,-14 5 0,-9-1-246,-5-4 0,16-2 188,5-5 790,14-5-814,7 8 0,70-10 0,31 0 468,15 0 0,-44-1 1,1-1-1,1 0 1,1 0-1,3-3 1,1 0-68,5-1 0,0 1 0,-4 1 0,1 1 0,3-3 0,0 0 0,-3 0 0,-1 0-13,-4 0 0,-1 1 0,44 0 1,-28-4 32,-14-1 1,-18 8-422,-24-5 0,-61 7 0,-49 5 251,47-3 1,-2 3 0,-7 2 0,-1 2-1,2-3 1,0 0 0,-4 0 0,-2 2 39,0-1 0,0 0 0,2-2 1,1 1-1,8 2 0,1 1 1,1-2-1,0 0 282,-48 9 1,9 0 0,-2 3 0,7-3-1,7 1 1,-4 6 0,6-9 0,3 2 245,9-2 1,9-2-288,12-5 1,23-5 0,22 5 0,29-4-42,27-3 1,22 0 0,-31-1 0,1-1 0,3-1 0,1-1-42,5-2 1,-1-2 0,2 0 0,0 0 0,0 0 0,-1 0 0,-1 1 0,-1 0 38,-1-2 1,0 1 0,-3 2-1,-1 1 1,41-7 0,-15 3-162,-11 4 0,-10-7 0,-39 10 0,-24-3 0,-32 8 0,-29 4 0,-15 9 0,-10-4 0,-7 2 0,46-7 0,1 0 0,1-4 0,0 1 0,0 2 0,-1 2 0,1-1 0,0 0 0,-43 4 0,-3 6 0,5-8 0,2 3 0,3 4 0,4 0 0,5 1 0,10-6 0,8-1 0,15 4 0,9-7 0,33 7 0,16-7 0,35-3 0,30-1 0,10-3 0,-32-1 0,2-1 0,0 0 0,-1 0 0,1-1 0,1-1 0,4-3 0,0 0 0,-4 2 0,-1 0 0,2 1 0,0-1 0,-1 1 0,-1-1 0,-3-3 0,0 2 0,42-1 0,-12 0 0,-14-3 0,-11 8 0,-68-5 0,-33 14 0,-37 7 0,28-5 0,-4 1 0,-11-1 0,-1 0 0,1 0 0,0-1 0,-1-1 0,-1 0 0,3 1 0,0 0 0,8-2 0,1 0 0,1 0 0,1 2 0,-42 6 0,8-3 0,9 8 0,2-5 0,3 2 0,4-2 0,3 5 0,2-5 0,28-2 0,28 2 0,40-10 0,53 1 0,-36-6 0,0 0 0,4-2 0,2-1 0,8-3 0,0 0 0,-1 2 0,0 0 0,2 0 0,1-1 0,2-3 0,-1 1 0,-6 2 0,0 1 0,1-1 0,-1 0 0,-3 1 0,-1 1 0,-5 1 0,-2 1 0,27-7 0,-21 2 0,-9 2 0,-31 3 0,-25 2 0,-40 2 0,-35 5 0,32-2 0,-3 2 0,-10 2 0,-1 0 0,0 0 0,1-1 0,3-1 0,1 0 0,3-4 0,1 1 0,6 1 0,2 1 0,-42 6 0,12 0 0,-5-5 0,21 4 0,0-1 0,4-6 0,1 6 0,9-3 0,2-3 0,3 8 0,35-10 0,25 5 0,33-4 0,23-3 0,26-10 0,-43 5 0,0-1 0,2-1 0,0 0 0,0-1 0,1 2 0,5 0 0,0 0 0,-8-2 0,-1 0 0,3 1 0,-2 2 0,-2 0 0,-1 1 0,44-6 0,-17 6 0,-9-3 0,-9-10 0,-66 15 0,-27-5 0,-31 7 0,-21 7 0,-14-5 0,2 8 0,0-3 0,5 0 0,7 2 0,7-4 0,10 2 0,8-3 0,1-1 0,9-3 0,2 2 0,3 5 0,0-5 0,-5 5 0,14-4 0,39-10 0,41-3 0,20-1 0,14-6 0,12 6 0,5-3 0,2-3 0,0-1 0,-12 4 0,-4 0 0,-17 0 0,-13 2 0,-17 3 0,-35 2 0,-28 0 0,-24 2 0,-15 3 0,-8 4 0,-9 3 0,0 2 0,0-3 0,9 6 0,5-1 0,7 0 0,7 1 0,5-3 0,7-5 0,-5 5 0,14-5 0,-5 8 0,84-24 0,19 0 0,12-10 0,-21 10 0,-3-2 0,-4 2 0,-3-5 0,-2 5 0,-16-7 0,-19-7 0,-21 14 0,-35 0 0,-7 10 0,-5 4 0,-2 2 0,0 3 0,2 4 0,5 3 0,-2-1 0,7 8 0,-3 2 0,14-12 0,-2 12 0,24-4 0,18-6 0,28-4 0,11-7 0,10-7 0,-2 3 0,7-10 0,-3-3 0,-4-1 0,-10 1 0,-2-4 0,-16 3 0,-12-17 0,-21 18 0,-35 3 0,-7 10 0,-5 4 0,-16 0 0,-2 0 0,2 0 0,2 0 0,7 7 0,12 2 0,7 3 0,5 4 0,9 5 0,0 7 0,26 5 0,16 9 0,21-19 0,32-9 0,3-9 0,10-5 0,-1 0 0,5-3 0,2-4 0,3-7 0,2-4 0,0-3 0,-2 0 0,-5 0 0,-7 0 0,-14 0 0,-7 0 0,-5 0 0,-18-3 0,-5-4 0,-33-2 0,-9-3 0,-16 10 0,-12 7 0,-7 11 0,-12-2 0,-2 5 0,2 2 0,1 0 0,-1 2 0,0 3 0,8 2 0,-1 2 0,12-2 0,2 5 0,3-1 0,9 8 0,0-5 0,23 7 0,12 7 0,19-14 0,25 0 0,5-9 0,7-5 0,14-7 0,7-3 0,5-1 0,2-6 0,7-1 0,0-3 0,-2 0 0,-3 0 0,-14 0 0,-9-3 0,-11-4 0,-13-4 0,-11-10 0,-37-3 0,-35 8 0,-19 11 0,-14 5 0,-7 12 0,-7 0 0,-3 2 0,6 0 0,-8 0 0,19 7 0,5 0 0,4 0 0,5 9 0,0 5 0,9 5 0,26-1 0,31-4 0,27-7 0,21-4 0,12-3 0,10 0 0,6-3 0,3-4 0,16-4 0,-7-10 0,4 2 0,-4 5 0,-2-5 0,-21 5 0,-8-4 0,-8-3 0,-20-3 0,-11-4 0,-37-2 0,-28-5 0,-19 9 0,-14 10 0,-12 4 0,-2 8 0,0-3 0,-2 2 0,16 3 0,0 2 0,11 0 0,10 0 0,5 0 0,7 4 0,-5 10 0,16-4 0,5 18 0,21-10 0,28 8 0,21-10 0,16-6 0,12-10 0,7 0 0,5 0 0,7-7 0,-3-3 0,-4-1 0,-1-6 0,-18 1 0,-7-3 0,-9-2 0,-31 3 0,-23-17 0,-23 11 0,-33 1 0,-2 7 0,-5-1 0,-3 8 0,-4 0 0,10 2 0,8 0 0,1 0 0,9 7 0,2 0 0,3 0 0,2 0 0,0 0 0,19 4 0,9 10 0,21-7 0,16 12 0,17-7 0,13-8 0,15-1 0,4-3 0,1 0 0,-1 0 0,-4 0 0,-12 0 0,-7-3 0,-5-4 0,-11-7 0,-5-14 0,-19 12 0,-16-5 0,-21 5 0,-16 4 0,-10-7 0,-11 8 0,-3-1 0,-2 5 0,0 2 0,9 1 0,3-3 0,2 2 0,9 3 0,-2 2 0,5 2 0,2 5 0,0 5 0,0 9 0,12 9 0,9 5 0,35 0 0,21-5 0,9-11 0,7-7 0,3 2 0,11-7 0,1-3 0,-3-1 0,4-3 0,-13-3 0,0-1 0,-5-3 0,-12-12 0,-2-2 0,-21-2 0,-7-12 0,-30 9 0,-22 0 0,-4 10 0,-2 9 0,-12 5 0,5 2 0,2 0 0,2 0 0,5 0 0,7 2 0,0 5 0,2 7 0,5 14 0,7 5 0,14 9 0,5 0 0,21-5 0,9-9 0,11-12 0,17-23 0,-11-4 0,4-10 0,-14-3 0,0-4 0,-14 5 0,-24-5 0,-18 14 0,-9 7 0,-5 14 0,0 7 0,0 5 0,-7 11 0,0 5 0,2 12 0,15 2 0,11-3 0,9-8 0,12-3 0,12-3 0,9 3 0,11-7 0,17-14 0,3-4 0,4-10 0,-7-3 0,-5-4 0,-2 0 0,0-11 0,0-6 0,-12 3 0,-9 0 0,-14 3 0,-21-17 0,-9 18 0,-19 3 0,0 10 0,0 4 0,-2 0 0,-3 2 0,-2 5 0,-7 5 0,7 11 0,2 5 0,12-2 0,7 9 0,17 0 0,11 7 0,14-17 0,21-4 0,7-14 0,16 0 0,-2-4 0,2-3 0,3-3 0,2-1 0,0-6 0,0-1 0,-9-3 0,-5-7 0,-5 0 0,-14-3 0,-9-4 0,-21 0 0,-21-2 0,-11 11 0,-8 8 0,-4 4 0,-3 7 0,-2 0 0,2 0 0,-6 0 0,-3 0 0,4 9 0,3 5 0,28-2 0,21-1 0,24-1 0,22-3 0,10-7 0,7-3 0,7-4 0,-2-4 0,9-10 0,2 0 0,3 0 0,0 0 0,-3-3 0,-2-1 0,2-3 0,-9 0 0,-7 7 0,-14-3 0,-11-4 0,-8 3 0,-9-10 0,-23 0 0,-17-3 0,-18 10 0,-17 3 0,3 18 0,-3 0 0,-4-3 0,4 8 0,0-5 0,3 5 0,4 2 0,1 0 0,-3 0 0,14 9 0,2-7 0,33 5 0,23-7 0,19-7 0,12 3 0,11-8 0,3 0 0,2 1 0,2-1 0,-6-4 0,-1 2 0,-4-3 0,-5-1 0,2-3 0,-2 0 0,-28-3 0,-7-4 0,-42-2 0,-23-3 0,-19 12 0,-14 12 0,-7 0 0,-5 2 0,0 2 0,8 3 0,-1 2 0,12 0 0,2 0 0,3 0 0,9 9 0,2 3 0,3 2 0,4 0 0,10 0 0,2 7 0,23-3 0,15-4 0,27-7 0,26-4 0,19-3 0,4 0 0,7 0 0,12-10 0,0-6 0,-46 5 0,-1-1 0,1-2 0,1 0 0,3-2 0,0 1 0,-1 2 0,0 1 0,-4-2 0,-2 0 0,37-12 0,-13-9 0,-17-7 0,-33-7 0,-37-5 0,-37 12 0,-26 12 0,-14 16 0,-7 7 0,47 5 0,-1 2 0,1-1 0,-1 2 0,-46-1 0,7 0 0,5 0 0,9 0 0,2 2 0,3 3 0,4 2 0,5 7 0,7-7 0,7-3 0,14 8 0,42-3 0,31 5 0,22-7 0,17-4 0,10-13 0,8-1 0,-43 4 0,-1 0 0,-1 0 0,0 0 0,9 0 0,1 0 0,-2-3 0,-1 1 0,2 0 0,1 2 0,1-1 0,1 2 0,-1-1 0,0 0 0,-2-2 0,-2-1 0,-4 2 0,-3 0 0,36-6 0,-20 0 0,-17-7 0,-28 2 0,-24 5 0,-29 7 0,-27 5 0,-20 11 0,-14 5 0,2 2 0,4-2 0,-6 5 0,14-5 0,2 5 0,2 2 0,7 0 0,10 0 0,4-3 0,3-4 0,9 5 0,7-5 0,26 2 0,16-2 0,30-7 0,31-4 0,13-3 0,10 0 0,5 0 0,2-7 0,-46 2 0,1 0 0,0 0 0,-1-1 0,1-3 0,-1 1 0,-1 2 0,1 1 0,-2-2 0,0 0 0,43-7 0,-6 2 0,-10-7 0,-21 5 0,-26-2 0,-37 2 0,-28 14 0,-51 14 0,-3 5 0,-2 2 0,-5 2 0,10 3 0,7 2 0,4-3 0,3 1 0,4 0 0,-2 2 0,2-3 0,3 6 0,2-3 0,2-5 0,5-7 0,14 5 0,14 0 0,26-2 0,21 2 0,27-12 0,29-6 0,16-3 0,-37 0 0,2 0 0,1 0 0,0 0 0,2 0 0,1 0 0,8-4 0,2-2 0,-5 1 0,0-1 0,4-1 0,0 0 0,1 0 0,0 0 0,-2 0 0,-1 0 0,1-3 0,-3-1 0,-6 1 0,-3 1 0,39-5 0,-22-5 0,-41 3 0,-34-5 0,-40 12 0,-33 11 0,26 3 0,-2 2 0,-6 3 0,0 3 0,-1 0 0,1 0 0,0 0 0,0 2 0,5-1 0,1 0 0,-40 7 0,5 2 0,2 5 0,2-5 0,3 5 0,2-4 0,-2-3 0,-8 0 0,3 0 0,10 0 0,6 0 0,17 2 0,9 5 0,32-7 0,34 0 0,27-12 0,21-6 0,26-3 0,-45 0 0,2 0 0,2 0 0,2 0 0,5 0 0,1 0 0,-1-1 0,0-1 0,6-1 0,0-1 0,-1-2 0,0-2 0,-4-1 0,0 0 0,5 1 0,-2 2 0,-9-1 0,-1 0 0,-5 0 0,-1 0 0,36-5 0,-15-7 0,-17 5 0,-31-2 0,-34 2 0,-35 9 0,-26 10 0,19 0 0,-3 2 0,-3 3 0,-1 1 0,0-1 0,0 1 0,-1-1 0,1 1 0,-1-1 0,1 1 0,5 0 0,1 1 0,-43 14 0,6 2 0,14 0 0,3-7 0,2 0 0,0 0 0,2 0 0,12 0 0,7 0 0,5 0 0,14-5 0,9 5 0,37-7 0,31 7 0,23-12 0,21-6 0,-40-3 0,3 0 0,3 0 0,2 0 0,5-1 0,1-1 0,2-1 0,1-1 0,2 2 0,0 0 0,3-4 0,1 0 0,-1 0 0,1 0 0,0 0 0,-1 1 0,-5-1 0,-1 0 0,-4-2 0,-2 0 0,-8 1 0,-3 2 0,29-4 0,-16 2 0,-54 0 0,-27 2 0,-41 5 0,-34 5 0,42 5 0,-1 3 0,-5-3 0,0 1 0,1 0 0,0 1 0,0 0 0,0 0 0,3-2 0,1 1 0,-41 10 0,9 0 0,16 0 0,-2-3 0,14-1 0,5-3 0,4 2 0,14 5 0,5 7 0,19-7 0,18 0 0,24-12 0,18-6 0,29-3 0,13 0 0,-40 0 0,1 0 0,6 0 0,-1 0 0,-1-4 0,-1-2 0,-1 0 0,0-2 0,-2 0 0,1 0 0,1 1 0,0 0 0,-3-2 0,-1-1 0,0 3 0,-1 0 0,33-9 0,-19 2 0,-20-5 0,-57 17 0,-37-3 0,-33 10 0,33 1 0,-2 2 0,-3 4 0,1 2 0,-1 0 0,0 2 0,2-1 0,2 0 0,-39 16 0,5-3 0,14-7 0,2 0 0,3 0 0,4 0 0,5 0 0,7 0 0,5 0 0,14 2 0,9 5 0,21-12 0,25 3 0,20-7 0,15-8 0,17-1 0,3-3 0,6 0 0,5 0 0,-39 0 0,1 0 0,-2 0 0,1 0 0,0 0 0,1 0 0,1 0 0,1 0 0,-1-3 0,0-1 0,44-3 0,-12 0 0,-14-3 0,-11 8 0,-45-14 0,-25 9 0,-35 4 0,-26 8 0,-21 4 0,-5 8 0,3-3 0,9 2 0,9 3 0,14 2 0,5 0 0,7 0 0,5 0 0,2 0 0,0 9 0,26-2 0,20 0 0,27-14 0,22-9 0,3-5 0,5-3 0,2-4 0,9 3 0,3-8 0,2 0 0,0 1 0,-12 4 0,-2-5 0,-11 3 0,-17-5 0,-21 7 0,-59 0 0,-48 9 0,43 1 0,0 1 0,-44 1 0,6 9 0,8 2 0,10 3 0,7-5 0,7 0 0,7 2 0,5 3 0,0 2 0,-5 0 0,14 9 0,0 5 0,23-14 0,19-7 0,19-9 0,11-5 0,14 0 0,5 0 0,5 0 0,2 0 0,2-7 0,3-3 0,2-1 0,-2-6 0,-3 6 0,-4-3 0,-5-3 0,-5-1 0,-42-1 0,-23 5 0,-28 7 0,-16 5 0,2 4 0,0 5 0,0 7 0,2 5 0,1 2 0,4 0 0,9 9 0,5 5 0,5-5 0,53 5 0,5-14 0,14-9 0,9-7 0,-4-5 0,9 0 0,5-3 0,6-4 0,1 3 0,7-10 0,-3 0 0,-4 2 0,-5-7 0,-7 5 0,-5-4 0,-42-8 0,-20 3 0,-24 4 0,-19 12 0,3 0 0,-1 5 0,1 2 0,-5 2 0,7 3 0,2 4 0,3 3 0,9-5 0,0 7 0,-2 2 0,13-2 0,3 7 0,19-12 0,9 10 0,19-7 0,4-5 0,5-7 0,2 0 0,3 0 0,4 0 0,3-3 0,4-1 0,3-3 0,-5-10 0,7 3 0,0-2 0,-2 2 0,-1-5 0,-4 5 0,-4-14 0,-13 5 0,-25 2 0,-28 14 0,-9 7 0,-12 7 0,16 0 0,5 14 0,5-14 0,4 30 0,8-23 0,18 14 0,2-14 0,19-7 0,0-4 0,7-3 0,0 0 0,-7 0 0,0 0 0,2 0 0,-6 0 0,8-10 0,-36 8-137,-10-5 1,-19 7 409,-16 7-273,19 5 0,4 9 0,38-3 0,9-4 0,2-4 0,5-10 0,0-7 0,7 0 0,-19-10 0,5 15 0,-25-7 0,-22 27 0,3-4 0,-33 17 0,35-20 0,-5-1 0,56-20 0,-16-1 0,28-10 0,-9 0 0,2 0 0,-19 9 0,-9-11 0,-28 9 0,-16-10 0,-21 10 0,-3-4 0,7-1 0,-2 0-26,5-2 1,2 3-93,0-17 1,19 0-344,9-7 1,16 7 322,19 0 1,5 9 98,23-2 1,-10-5-105,-11-2 1,-14 5-1,-30 2 254,-19 5 0,-12 2 0,-11 2 0,4 3-149,3 2 0,-5 0 0,7-7 0,2 2 36,3 5 0,9-5 120,0 5 1,5-14-50,2-7 1,21 5-1,28 4 1,11 8 257,8 4 1,2 0 0,0-7-228,0 0 1,7 0-101,0 0 0,0-10 0,-44 3 0,-19 0 0,-19 14 0,-9 10 0,-9 1 0,-5-1 0,-3-3 0,3 2 0,-4 0 0,4-2 0,-5-7 0,7 5 0,12-10 0,47 17 0,23-5 0,14 2 0,9-2 0,-4 5 0,9-7 0,0 2 0,-2 0 0,4-3 0,-9 6 0,-2-6 0,-3-1 0,-11 1 0,-5-11 0,-19 12 0,-16-10 0,-19 8 0,-13 4 0,-8 7 0,-4 0 0,-3 0 0,5 0 0,-5 0 0,3 0 0,9 0 0,7 0 0,0 9 0,9 0 0,19 5 0,26-4 0,30-10 0,-2 0 0,4 0 0,-2-3 0,-2-1 0,-3-3 0,5-7 0,2 4 0,3-1 0,-17-3 0,-4-7 0,-33 0 0,-14 9 0,-28 5 0,0 5 0,0 2 0,0 0 0,0 0 0,0 0 0,0 9 0,0 5 0,0 5 0,23 2 0,19 0 0,12-10 0,23-4-984,2-4 738,3-3 0,11 0 0,3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4:44.448"/>
    </inkml:context>
    <inkml:brush xml:id="br0">
      <inkml:brushProperty name="width" value="0.35" units="cm"/>
      <inkml:brushProperty name="height" value="0.35" units="cm"/>
      <inkml:brushProperty name="color" value="#5B2D90"/>
    </inkml:brush>
  </inkml:definitions>
  <inkml:trace contextRef="#ctx0" brushRef="#br0">903 147 27538,'0'-23'-984,"-5"5"492,-9 18 0,-11-7 164,-24 0 0,-3 0 0,-4 7 0,7 0 0,-2-3 0,2-1-164,2-3 0,10 0 729,2 7 249,9 0-499,-4 0 340,74 0 1,-25 0 0,49 0-1,-15 0 1,-13 0 0,-5 0-171,2 0 1,-4-3-14,2-4 402,-9 5 39,13-17-564,-25 17 1,-16-7-55,-33 9 0,-5 0 1,-9 0-1,5 0 19,2 0 0,0-3 1,0-1-1,0-3-62,0 2 1,-2 3 213,-5 2 1,4 0-146,-4 0 0,12 0-58,2 0-249,19 0 192,-3 0 1,54 0 74,14 0 0,5 0 1,-3 0-16,0 0 1,-4 7 79,9 0 0,-2 0-3,2-7 123,-14 0 1,-19 0-94,-23 0 1,-23 0 0,-31 0-91,0 0 1,3 0 0,7 0 0,-3 0 27,-2 0 1,0-7-1,5 0-118,-5 2 1,11 3-47,-4 2 170,14 0 0,12 0-218,23 0 1,14 7 0,21 0 52,0-3 1,9-1 102,5-3 1,-4 7 0,-1 0 51,0-3 0,-13-1 0,4-1 3,-3 5 0,8-5 114,2 5-146,9 5 223,-13-10 0,-17 8-479,-28-10 1,-26 0 0,-23 0 308,2 0 1,3 0-1,2 0 1,0 0-52,0 0 1,7 0 0,0 0 247,-2 0-223,-12 0 39,4 0 0,17 7-83,28 0 0,19 2-79,23-2 1,2-5 390,5 5 1,-4-4 0,4-3 0,-5 0-36,-2 0 0,0 0 0,2 2-240,5 5 1,-4-5-1,4 5 32,-5-5 1,-16-2 29,0 0 1,-23 0 57,-5 0 1,-26 0 0,-23 0-123,2 0 1,-4 0-1,0 0 1,-1 0 70,1 0 0,-12 0 1,7 0-1,5 0 0,4 0 1,-4 0 257,-5 0-239,4 0 1,27 3-191,32 4 0,7-5 0,28 5 0,-3-5 65,1-2 0,4 3 0,3 1-70,2 3 1,-7 0 94,-7-7 0,0 0 166,7 0 0,0 0 12,0 0 0,0 0 3,0 0-62,0 0 121,-9 0 1,-26 0 0,-26 0-210,-18 0 0,-3 0 1,5 0-1,-2 0 52,-3 0 0,-2 0 0,-2 0 60,-5 0 1,11 0-31,-4 0-209,5 0 0,21 0 2,23 0 0,16 3 0,31 1 21,-3 3 1,-2 0 0,-7-7-57,0 0 1,0 0 262,0 0 231,0 0-228,0 0 0,-23 0 0,-19 0-85,-24 0 1,-15 0 0,-8 0-28,-2 0 0,-7 0 0,7 0 1,2 0 91,3 0 1,-7 0-1,-3 0 4,0 0 1,10 0 22,9 0-232,9 0 1,3 0-14,23 0 78,23 0 0,24 0 17,9 0 108,-19 0-35,3 0 1,-33 0-20,-14 0 1,-7 0-3,-21 0 0,7 0 12,-7 0 1,7 0 32,-7 0 1,0 0-24,-7 0-27,19 0-41,-15 0 19,34 0 153,-15 0-114,10 0 25,-3 0 11,-18 0-78,6 0-785,-6 0 811,74 0 0,-20 0 0,55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32.763"/>
    </inkml:context>
    <inkml:brush xml:id="br0">
      <inkml:brushProperty name="width" value="0.35" units="cm"/>
      <inkml:brushProperty name="height" value="0.35" units="cm"/>
      <inkml:brushProperty name="color" value="#5B2D90"/>
    </inkml:brush>
  </inkml:definitions>
  <inkml:trace contextRef="#ctx0" brushRef="#br0">127 1 20518,'-42'21'983,"9"-10"-1941,12-1 874,3-1 0,15 5 1,-4 14 219,5 7 0,2 7 0,0 5 0,0 4-58,0 3 1,0 2-1,0 7 1,0 2 165,0 5 0,0-7 0,0 0 0,2-12-84,5-6 0,-4-3 1,6 0-91,0 0-142,3-10 0,11-18 52,5-28 0,-14-11 0,3-29-109,-6 3 0,-8-5 1,4 7 84,-5 2 1,-2 0 39,0-2 507,0 5-265,-9 2 1,9 40-128,0 23 1,0 7-1,9 7-15,0 2 1,-4 12 0,7 5 0,-3-1 21,-4-4 1,-3-11-1,-2-3 225,0 2-541,9 3 216,-6-8 1,15-39 0,-6-25-435,0-15 1,-3 3-58,-9 9 432,9 9 1,-6 5 0,4 26 74,-5 23 1,-2 16 0,2 5 0,3 7 41,2 5 0,0 9 0,-7 2 0,0 3 150,0 4 1,0 0 0,0 1 0,0-8-70,0-7 0,0 3 1,0-14-480,0-1 167,0-1 0,7-36 0,0-21-56,-2-25 0,-3-14 0,-2 2-214,0 0 1,0-7-560,0 0 844,0 18 0,-9 13 0,-3 18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41.202"/>
    </inkml:context>
    <inkml:brush xml:id="br0">
      <inkml:brushProperty name="width" value="0.35" units="cm"/>
      <inkml:brushProperty name="height" value="0.35" units="cm"/>
      <inkml:brushProperty name="color" value="#5B2D90"/>
    </inkml:brush>
  </inkml:definitions>
  <inkml:trace contextRef="#ctx0" brushRef="#br0">337 2962 20762,'-19'49'-401,"3"0"0,4-3 525,3-1 1,0-3 0,4 0 0,-2 0-75,2 0 1,3 0-1,2 0 1,0 0 66,0 0 1,2-5-117,5 5-88,14-14 24,12 12 0,4-40 0,-6-19 54,-10-25 1,-14-8 0,0-13-1,-5 7 12,-2-1 1,2-1-1,3-3 1,2 2 41,-2 5 1,-3 5 0,-2 9 58,0 0 1,2 0 118,5 0-57,-4 18 1,6 62-39,-9 32 1,0 14 0,2-19 0,3 3 18,2 2 1,0 2 0,-7-4 0,2 2 37,5-3 0,-4-4 0,4-4 114,-5-3-754,7 0 284,12-12 1,0-42 0,0-34 0,-11-17 12,-8-7 0,0 0 0,3-7 0,2 0 72,-2 0 1,-3 0-1,-2 0 1,0 2 35,0 5 0,0-5 1,0 8 124,0-1 1,0 10 121,0 9-145,0 18 1,-7 38 0,0 28 57,2 3 0,-4 4 1,2-5-1,2 3 56,3 4 0,2-7 1,0 1-1,0-3 99,0 0 1,0 9 127,0-2-480,0-5 0,0-16 1,0-28-107,0-25 1,0-27 0,0-13-1,0-7-53,0-5 0,2-17 0,3 3 0,2 0 76,-2 5 1,-1 7 0,1 9-1,4 2 80,3 5 1,-7-2 474,2 9-122,-5 0 0,5 23-94,0 19 0,-2 35 0,-10 35 1,-2 0-63,2-5 1,-4 10-1,2-3 1,0 5 109,-2 3 0,6 4 1,-6-5-1,2 0-36,0 1 1,-7-3 0,7-10 0,2-4 126,3-7 0,0-4-326,-5-3-174,4-10 0,-6-36 1,9-24-1,0-14-54,0-10 0,0-1 0,0-10 0,0 0 70,0 0 1,0 0 0,0 0-1,0 0 111,0 0 1,0 9-1,0 5 1,0 5 126,0 2 0,0 7 333,0 0-294,0 9 1,0 24 0,0 23 0,0 16-36,0 12 1,0 5 0,0 9 0,0 2 14,0 5 1,-7-2-1,0 6 1,2 1 49,3 0 1,2-8 0,-2 1 0,-3-7 146,-2-5 0,0-10-16,7 3-478,0-14 0,2-39 0,3-27 0,2-13 45,-2-7 1,-1-15 0,1 6 0,4-3 61,3-3 1,-7 15 0,2-10 28,-5 8 1,7-3 309,5 7 8,-4 9 1,-1 26-130,-9 28 0,0 23 1,0 29-1,0-8-22,0-4 1,0 4 0,0-2 0,0 2 82,0-2 0,0-2 363,0-5-479,0-5 0,2-9 0,3-28-300,2-25 0,2-20 0,-4-11 0,2-4 65,-2-1 1,-1-4 0,1 6 0,2 1 49,-2 0 0,4-5 1,-2 7-1,-2 2 105,-3 3 0,-2 9 381,0 0-170,0 0 0,0 16 0,0 19-80,0 23 0,0 15 0,0 6 0,0 3 35,0 2 0,0 9 1,0-4-1,0 2 8,0 0 1,0-10-1,0 3 72,0-4-243,0-13 1,2-8-188,5-24 0,-4-28 0,4-31 0,-5 1 60,-2-3 1,7 3-1,0 0 1,-2 4 67,-3 3 0,-2 2 1,2 7 112,5 0 0,-4-10 151,4-4-57,-5 14 1,-2 12 0,0 35-86,0 23 1,0 14-1,0 2 1,0 5 164,0 7 1,0-2-1,0 2 1,-2 0-7,-5-3 1,4 1-419,-4-5 97,5-14 1,2-23 0,0-36 0,0-18-86,0-14 0,0-18 1,2-6-1,3 1-39,2-3 0,7 10 0,-7 2 0,-2 7 132,-3 7 1,5 2-1,0 8 244,-2-3-134,-3 0 1,-2 18 149,0 24 1,-7 31 0,0 43-66,2-6 1,-4 4 0,0-4 0,-1 7 34,1-1 1,-5 1-1,5 0 1,-1 2 61,1-3 0,-5-4 1,7-4-1,0-3 156,-2 2 1,6-14-565,-4-2 0,5-21-16,2-14 0,0-35 0,0-35 0,0-2 0,0 0 0,0 2 0,2 0 0,3 0 17,2 0 0,0 9 0,-5 5 186,5 5 73,-4 11 0,4 10 0,-14 23 22,-7 21 0,2 16 0,0 14 0,1 10 64,-1 7 1,5 9 0,-5-5 0,1 3 114,-1 4 0,7 0 0,-4 1 0,2-6 14,0-1 1,-2 1 0,4-8 0,-2-8 66,2-4 1,3-5-331,2-7 1,0-24 31,0-18 1,0-25 0,0-24 0,-2 0-261,-5-3 0,4 1 0,-4-5 0,5 7-82,2 5 0,-7 2 0,-2 0 175,-3 0 0,-4 9 237,-12 5 0,11 19-33,-4 16 0,7 7 0,0 21 0,7 2-26,5 3 0,2 16 1,0 2-1,0-2 256,0-2 0,0 2 1,0-5 299,0 3-326,0 2-501,9-12 0,8-32 0,4-33 0,-10-14 0,-6-7 0,-5-3 0,0-1 0,0-3-79,0 2 0,0-7 128,0-2 1,-12 7 296,-9 7 0,0 26 43,-7 30 0,7 9 0,5 26 0,4-4 30,3-3 1,-5 7-1,7 2 1,2 0 100,3 1 1,2 4 0,0-7-100,0-3 0,0 6 0,0-3 66,0-3-466,0-11 0,0-18 0,0-24 48,0-19 1,0-11-1,0-5 1,0 0 80,0 0 1,0 0-1,0 0 1,0 0-23,0 0 1,0 7 150,0 0 63,0 18 1,-7 3 15,0 28 0,0 17 0,7 18 0,0-3-64,0-1 0,0-3 0,0 0 1,0 0 278,0 0 1,2 0 0,3 0-142,2 0 0,7 0-620,-7 0 319,9-19 1,-4-23-1,7-28 31,-5-9 0,-5-12 0,-9 0 0,0 2-57,0 3 1,0 2 0,0 0 140,0 0 158,0 9-244,-9 3 131,6 18 0,-15 14 128,4 19 0,4 17 0,3 11 0,5 0 28,2 2 1,0-7-1,0 5-42,0-4 0,0 4 1,0 0-77,0-3 0,5-8-391,9-3-40,-10-19 1,31-2 182,-14-28 0,-2-12 0,-7-20-207,-3-3 0,0-3 171,-2 3 0,-4-2 374,4-5-287,4 14 173,-8 21 1,6 30-1,-11 22 219,-5 13 1,4 0 0,-4 5-40,5-4 1,-5 4-1,0 0 28,2-3 1,3-1-159,2-3-304,0-10 1,12-4 118,9-14 1,-7-16-314,7-19 1,-7-12 227,0-16 1,2-4 22,-9-10 0,2 7 12,-2 0 1,-4 16 65,4-2-20,-5 23 0,-9 12 187,0 28 1,-7 17 0,7 11 0,2-3 54,3-1 0,0-10 1,-3 0-26,-2 2 0,0 10 231,7 2-376,0 0-413,9-17 157,3-11 156,18-11 0,-9-29 53,0-9 0,-9-9 0,-10-8-12,5-4 0,-4 5 1,4-5-68,-5 5 0,-2 9-90,0 0 140,9 9 0,-6 10 127,4 23 1,-5 16 64,-2 26 1,-7 2 0,0 5 64,2-7 0,-4 3 0,2-3 38,2-3 1,3 6-6,2-3-569,0-10-118,0-8 392,0-94 0,2 35 0,3-56-152,2 28 1,0 7 0,-5 0 148,5 2 0,-4-11 1,6-1-1,-2 1 122,0-3 1,0 10-1,-7 0 1,0 2 16,0 0 0,0 0 0,0 7 0,0 0 41,0 0-45,0 9 0,0 3-119,0 23 1,0 30 0,0 38 59,0-3 0,0 3 0,-2-10 1,-3 3 14,-2 4 0,-2 3 0,4-1 1,-2-1 238,2-3 0,3-10 0,0 3-126,-5-4-200,4-22 1,-6-18 0,9-31-12,0-14 0,7-13 0,0 1 1,-2-1-103,-3-6 1,5 6 0,0-1 0,0 3-23,2 4 0,-6 3 1,4 2 341,-5 0 1,5-10 238,0-4-322,0 5 1,-7 18 43,0 33 1,0 31 0,-2 39-75,-5-3 0,4-1 0,-6-3 0,2 0 118,0 0 1,-7-3-1,7-1 1,2-6 193,3-1 1,-5-3-44,0-7-624,0 0 265,7-19 1,0-23-189,0-28 104,0 9 307,9-9-41,-6 26-7,6 30 0,-9 0 149,0 28-67,0-19-163,0 3 14,0-17-24,0 17-428,9-7 258,-6-1 81,6-11 236,-9-11-143,9-1 1,-6 5 136,4 14 0,-5-2 185,-2 9-265,0 0-245,0-3 103,0-1 1,0-38-61,0-14 1,0-14-26,0-7 240,0 9-116,0-7 72,0 26-42,0-14 28,0 26 51,0 30 54,0-9-214,0 39-40,0-44 0,0-16 87,0-33 0,0-14-147,0-14 0,0 0 0,0 2 109,0 5 1,0 5 0,0 6-1,0-1 47,0-3 1,-7-10 0,-2 3 0,-1-7 33,1-7 1,-5 3 0,5-10 0,-1-3 32,1-1 0,-7-1 0,4 3 0,-2 2 76,0-3 1,9 6 0,-2 1-1,3 6 133,-3 6 0,4 12 1,-4 0 110,5 5-80,2 11 0,0 17-67,0 23 1,0 14-252,0 21-48,0-10 0,9-22 0,3-24 13,0-17 0,-1-11 1,-6-4-1,4-6-60,3-1 0,-7-1 0,4-2 0,-2 7 83,0 5 0,0-1 0,-7-1 142,0-3 1,0-10 0,0 6 39,0-1 1,0 3 415,0 9-230,-9-10-192,6 8 1,-13 32 0,9 33-8,2 26 0,3-3 0,2-2 7,0-2-148,0-10 0,0-13 0,2-24-10,5-19 1,-4-14 27,4-9 1,-3-2 0,1-7 20,2 2 0,0 16 267,-7-2-73,0 14 741,-9 7-691,-3 12 1,-7 20-109,5 10 0,3 3 1,6 11-10,-2 2 123,0-7-546,7 1 0,2-31 0,3-14 81,2-17 0,2-8 0,-4-3 0,4 0 26,3 0 1,-7 7-1,4 0-3,0-3 1,-6-8 408,4-3 0,-5 7 118,-2 7 212,0 18-454,0-1 0,-7 22 3,0 10 0,-2 3 18,2 18 1,4 0-361,-4 7-280,5-10 447,2-11 0,2-16-164,5-19 1,-4-2 103,4-19 1,-3 0 50,3-7-57,-4 18 189,6-4 0,-9 24 31,0 4 0,0 14 0,0 28 111,0 0 0,0 2-91,0 5 1,0-5 81,0 5-530,0-14 1,2-18 137,5-24 1,-2-17 12,9-25 0,-7-4 116,7-10 0,-9 9 97,2 5 110,4 14-183,-8 5 1,6 30 0,-9 14 40,0 16 1,-7 5 0,0 5 25,2 4 1,3 3-1,2-5 407,0 0 0,-7 7-104,0 0-554,0 0-49,7-17 0,2-32 4,5-28 1,-4-18 127,4-17 1,2 9-1,0 5 90,3 5 0,-7 9-37,2 0 51,-5 9 0,-2 3 311,0 23 0,0 21-153,0 28 0,-2 9 1,-3-4 178,-2-1 1,0-1-1,5-10-102,-5 0 0,4 0-179,-4 0-510,5-10 397,2-11 0,14-51-219,0-19 0,2-2 0,-11 16 67,2-3 1,7-8-1,-7-3 182,-2 2 0,4 3 26,-2 2 0,2-7 167,-2 0 0,-4 7-76,4 7-61,-5 18-70,-2-11 151,0 35 98,0 14-143,0 5-126,0 14-101,0-29 1,2-13 18,5-19 0,-4-2 62,4-12 0,2 7 112,-2-7 1,0 14 93,-7-7 45,0 9 17,0-21-54,0 17 142,0-7-198,0 9 21,0 9 345,0 3-402,-9-1-172,-3 8 125,0-7 51,-6 9-10,15-10 19,-6 8 311,9-17-260,-9 17-98,6-7 26,-6-1 14,0 8-1,6-7 25,-6-1-27,0 8 113,6-7-83,-6-1 0,0 8-16,6-7 2,-15 9-3,15-10-18,-6 8-3,0-7 23,-3 9-26,0 0 8,-6 0 7,15-10 4,-15 8-80,6-26 75,0 5 1,-4-12-27,9 0 0,0 0 0,7-7-44,0 0 0,-7-7 0,0-3 66,2-1 0,1 13 1,-1-2 43,-2 2-47,-9 10-46,-5 0 0,-7 37 0,-3 14 1,13 14 45,6 7 0,-2 9 1,7 5-1,0 5 171,-2 2 1,6 7 0,-4 2 361,5 3-408,-7 11 1,6 0 0,-6 5-1,2-7 63,0-7 1,-2-7 0,4-14 149,-2-7-520,0-4 1,7-48 0,0-22 0,0-27 24,0-20 1,0-17 0,0-9-1,1 48 1,0 0-39,6-48 1,-4 0-1,6 14 1,-2 9 73,0 8 1,0-1 0,-7 5 0,0 9 282,0 8 0,0 4 0,-2 0 63,-5 0 1,0 9-76,-14 5 0,11 19 0,-11 18-49,3 24 0,1 16 1,3 14-1,5 2 156,0 5 1,6 7 0,-4 9 0,3 3-1,-3 0 1,4-3 0,-6 7 0,2-9-57,0-2 0,0-17 0,7-4-404,0-7-31,0-15 0,0-29 0,2-24 0,3-21 0,2-19 0,2-4 0,-4-19 0,2-3 0,-2-1 0,-3-1 0,-2 5 0,0 7 188,0 5 0,0 4 0,0 3 0,0 4 60,0 3 1,0-5 0,-2 2 0,-3-2 321,-2-2 1,-7-5 0,5 14-6,-3 2-232,7 3 0,-13 25 1,6 19-1,0 26 13,5 18 0,5 12 0,2 12 1,-2 4 22,-5 3 0,4 2 0,-4 7 0,5 0 49,2 0 0,0-10 0,0-6-245,0-10-173,9-6 0,10-43 0,9-25 0,-5-33 95,-6-24 0,-1-18 0,-7-7 0,-4 48 0,0 0-46,4-48 0,-2 48 1,0 0-1,0-41 0,-2 7 83,-3 11 0,-2 3 0,0 14 0,0-2 286,0 2 0,0 2 0,0 8 0,0-3 37,0 2 1,0-4-1,0 2 372,0 2-385,0-6 0,7 27-85,0 19 1,-2 21 0,-10 42 0,-2 5-53,2 6 1,-6 8-1,-1 9 1,-2-3 37,0-4 0,2 5 0,-4-7 0,4-3 63,3-9 1,0-9-274,2-12 0,4-24 0,-4-18-91,5-23 0,2-17 1,0-9-1,0-7-8,0-4 1,7-3 0,2 0 0,1 2 91,-1 5 1,-2 5 0,-5 9 200,5 0 0,-4 7 240,4 0-110,-5 18 0,0-4-141,5 28 0,-4 17 0,4 25 128,-5-3 0,-2-1 0,0-1 0,0 3-27,0 2 0,0 9-442,0-2 98,0-5 1,0-25 0,0-33-26,0-30 1,9-19-1,3-7 1,2 0-131,0 0 0,-7 7 0,5 2 154,-3 3 1,5-8 247,-7 4 0,0 17-145,-7 3 708,0 14-825,0 0 1,-7 52-305,0 18 0,0 2 457,7-16 1,-9 9 0,-3 10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6:02.823"/>
    </inkml:context>
    <inkml:brush xml:id="br0">
      <inkml:brushProperty name="width" value="0.35" units="cm"/>
      <inkml:brushProperty name="height" value="0.35" units="cm"/>
      <inkml:brushProperty name="color" value="#5B2D90"/>
    </inkml:brush>
  </inkml:definitions>
  <inkml:trace contextRef="#ctx0" brushRef="#br0">7240 862 25051,'33'0'340,"-3"0"-18,-18 0 98,-3 0-384,-37-10-666,3 8 731,-27-7-55,10 9 166,0-10-405,0 8 229,10-7-264,1 9 315,1-10 20,-3 8 1,-2-7-354,0 9 474,19 0-172,-21 0 252,23-10-987,-26 8 1081,7-7-619,1 9 528,-8 0 51,17 0-493,-8-10 1,8 8 1,-5-5-185,14 5 859,-14 2-381,16 0 235,-9-10-880,0 8 383,-9-7-35,-3 9 317,1 0 185,-8 0-137,17 0-165,-17 0 100,7 0 398,-9 0-337,10 0 215,-8 0-446,17 0-4,-8 0 43,1 0 1,5 0 152,-10 0-27,18 0-147,-11 0 1,14 0 61,-14 0-194,14 0 81,-23 0-72,14-10 1,-5 8-5,0-5-207,18 5 279,-18 2 0,14 0 91,-14 0-42,5 0 3,-17 0 1,15 0 98,-10 0 135,9 0-96,-4 0 156,9 0-251,-10 0-102,8 0-52,-17-10 1,8 8 36,-10-5 1,14 5 102,0 2-29,9 0-182,-21 0 63,17 0 0,7 0-26,23 0 0,14 0 1,21 0-26,0 0 0,-7 0 393,0 0-248,-10 0 907,15 0-481,-26 0-277,14 0 1,-14 0-127,14 0 0,-2 0-199,9 0 1,7 0 44,7 0 0,7 0 47,-7 0 0,0 0 14,-7 0 1,0 0 293,0 0 0,0 0-149,0 0 0,-1 0-69,1 0 1,-7 0-6,0 0 0,-14 2-155,7 5 1,-14-5-20,14 5 0,-14-4 95,14-3 0,-14 0-24,14 0 0,-7 2-134,14 5 1,0-5 76,7 5 0,-14-4 130,0-3 1,-7 0 41,14 0 0,-14 0 136,7 0 1,-7 0 22,14 0 1,-7 7-403,7 0-26,-9 0 131,4-7 399,-9 0-126,-9 0-104,-3 0-90,-37 0 0,3 0 37,-24 0 0,4 0 182,3 0 1,0 0-26,0 0 0,-2 0 43,-5 0 1,5 0-136,-5 0 0,4 0 37,3 0 0,0 0-22,0 0 0,7 0-8,0 0-79,19 0 10,-21 0 9,23 0 1,-19 0 3,5 0 1,10 0 3,-10 0 1,7 0 1,-14 0 0,18 0 5,-20 0 0,21-7-479,-19 0 337,18 0-304,-11 7 259,26 0 1,28 0 123,23 0 1,4 0 0,-4 0-83,-4 0 1,-1 2 0,2 3 0,3 2 0,-4 0 113,-3-7 1,4 0 217,17 0 1,-9 0 0,-5 0-71,-5 0 1,-2 0 0,0 0 201,0 0 0,-7 0-297,0 0 1,7 0 23,7 0 51,-18 0 115,-3 0 286,-17 0-592,1 0 74,-40 0 0,0 0 47,-28 0 1,0 0-23,0 0 0,-2 0 0,2-3 172,7-4 0,11 5-54,3-5-384,10 5 230,-15 2-98,26 0 0,0 7-368,28 0 0,2 2 0,19-2 0,3-5 0,11 5 0,2 3 231,5-3 1,-5 7 45,-9-7 395,-9 0-286,-12-7 284,-58 0 1,-3-3 148,-37-4 1,19 5 0,9-7 655,4-1-223,13 8-903,1-7 0,24 11-349,14 5 0,17-2 164,25 9 0,-5-10 0,5 6 97,-5-1 0,-9-7-44,0 5 274,0-4 374,-2-3 1,-17 0-121,-23 0 0,-14-7-174,-21 0 0,7 0 412,0 7 1,0 0 491,-7 0-708,10 0-388,1 0 0,24 0 112,14 0 1,14 7-320,21 0 0,0 2 10,0-2 314,0-5 12,-9 8 0,-10-10 259,-23 0-237,-23 0 0,-28 0 1,-5-3-5,7-4 0,11 5 1,3-5-11,-2 5 0,4 2 400,-2 0-181,19 0-278,-12 0-146,26 0-311,-8-10 0,-1 8 171,-10-5 1,-3 2 228,-11-2 1,14 5 75,-7-5 1,14 5 5,-14 2 1,7 0 62,-13 0 1,6 0 26,-7 0 1,7-7-62,-7 0 0,7 0 472,-7 7 1,14 0-131,-7 0 0,7 0-162,-14 0 1,7 0-116,-7 0 0,7-3-192,-7-4 0,7 5-1,-7-5 73,9 5 207,-14 2 1,8-7-237,-10 0 1,14 0-61,0 7 0,7 0 116,-14 0 1,14-7-235,-7 0 116,18 0 0,-20 7 188,9 0 214,9 0-264,-16 0 293,17 0-450,-1 0 1,35 0-169,19 0 0,3 0 0,-10 0 224,2 0 1,3 2 0,2 3 5,0 2 1,2 0 143,5-7 1,5 0 38,9 0 0,-10 0 0,-4 0-30,-4 0 0,-10 0 1,0 0 13,2 0-65,-7 0 24,10 0 1,-38 0 15,-9 0 1,-18 0 0,-17 0 77,0 0 0,-3 0 1,-1 0-62,-3 0 1,7 0 0,7 0 0,-3 0-5,-1 0 1,-3-7 0,0 0-1,-3 2 48,-4 3 0,5 2 0,-5 0 0,5 0-35,2 0 0,7 0 1,0 0-22,-3 0 1,6 0-304,-3 0 39,18 0 0,3 0 52,28 0 1,3 0 61,18 0 1,0 2 0,7 3-65,0 2 1,0 0 0,2-7 64,5 0 1,-5 7 0,8 0-39,-1-3 1,-4-1 89,9-3 0,-10 7 78,3 0 6,-14 0 1,-11-7 128,-24 0-62,-33 0 1,-23-3-3,-14-4 1,7 5 0,7-5 0,7 5-23,5 2 1,-1 0 0,-1-3 112,-3-4 0,-3 5-149,3-5-109,5 5-41,2 2 0,33 0 0,23 0-92,16 0 0,14 2 1,8 3 73,4 2 1,0 0 0,-14-5-1,0 3-105,0 2 0,2 0 221,5-7 0,2 2 133,5 5-135,-14-5 1,-25 8 70,-24-10 0,-17 0 0,-22 0-57,-3 0 1,7-7 0,7 0 0,-3 2 50,-1 3 0,-3 2 0,0 0 1,0 0 84,0 0 0,7 0 1,0 0 248,-3 0-478,17 0 1,0 0-97,28 0 0,19 0 0,28 0-14,-1 0 0,-1 2 1,-10 3 135,0 2 0,7 0 0,2-7 104,3 0 0,-8 0 0,3 2-54,-4 5 0,6-5 64,5 5-36,-14-4 0,-9-6 0,-33-1-75,-21-3 0,-14 0 0,-7 7 0,0-3 3,0-4 1,-3 5-1,-1-5 1,-3 5 66,2 2 1,-4 0-1,2-3 1,2-1 11,3-3 1,2 0 0,0 7 644,0 0-701,9 0 1,17 0-8,23 0 0,28 0 1,21 0-1,-3 0-137,1 0 1,-7 2 0,6 3 0,1 2-50,0-3 0,-8-1 0,3-1 0,-4 3 136,-3 2 1,2 0 103,5-7 29,-14 0 0,-9 0 0,-33 0 2,-19 0 0,-18-7 1,-5 0-1,2 2-24,3 3 0,-5-5 0,0 0 0,0 2 83,-3 3 0,8-1 1,-7-1-1,2-3 29,0 2 0,0 3 1,7 2-1,0 0 118,0 0 1,0 0-8,0 0-125,9 0-448,3 0 1,72 0 218,14 0 1,16 0 0,-25 0 0,2 0 1,-3 0 0,-1 2 1,-3 3-1,0 2-2,0-3 1,-7-1 79,0-3 85,-10 0 1,-8 0 46,-24 0 0,-21 0 1,-21 0-1,2-3-103,3-4 0,2 5 1,0-5-1,0 5 58,0 2 1,0 0 0,0-3 0,0-1-36,0-3 1,7 0-1,0 7 163,-3 0-286,8 0 0,14 0 16,23 0 1,14 0 0,21 0-1,0 2-59,0 5 1,7-5-1,0 5 1,-3-4-88,-1-3 1,4 7 0,0 0 187,-3-3 1,6 6-6,-3-3 36,0 0 0,-31-7 100,-18 0 1,-18 0 0,-24 0 0,0 0-1,0 0 1,0 0 0,0-3 0,0-1-30,0-3 0,0 0 0,0 7 0,0 0 56,0 0 0,7-7 0,0 0 18,-3 2-203,17 3 1,0 2-124,28 0 1,17 2 0,25 3 76,-3 2 0,1 2 0,2-4 0,5 2-103,-1-3 0,6 1 1,-10 0-1,-3 2 60,-1-3 0,-10 6-135,0-3 298,0 0 1,-26-7 77,-23 0 0,-28 0 0,-21-3 1,9-1 35,8-3 1,-3-3 0,-3 6 0,1-3 65,0 2 1,-1 0-1,6 1 1,-3-3 53,2 2 1,3 3-39,2 2-285,0 0 1,16 0-54,19 0 0,26 0 0,30 2-39,-3 5 0,-1-5 0,-1 5-356,5-4 500,-14-3 0,-2 0 1,-33 0 44,-21 0 1,-21 0 0,-10 0 0,-1 0 26,-6 0 0,-1-7 0,-3 0 1,0 0 45,0-3 1,2 8 0,3-7 0,4 2 92,3 0 0,-5 0 1,7 4 92,2-4-486,12 5 0,26-7 0,23 9 0,16 0 199,10 0 0,9 7 1,0 0-1,0 0-242,2 2 0,-7-7 0,5 5 0,-4-4 158,-3-3 1,7 0-1,0 0 579,-3 0 1,8 0 135,2 0-513,-14 0 1,-26 0-1,-34 0-167,-20 0 1,-18 0-1,0-3 1,-4-1 41,-3-3 1,-3 0 0,-1 7 0,-6-3 141,-1-4 0,-1 5 1,-4-5-1,4 2 36,3-2 0,2 5 0,9-5-30,5 5 0,-2 2-300,9 0 0,23 0 2,26 0 0,44 0 0,31 0-21,2 0 1,7 0 0,-9 0-1,2 2 20,0 5 1,-3-5 0,6 5 0,-3-4 342,2-3 1,-4 0 0,-1 0-1,-1 0-12,-6 0 1,-11 7-376,-7 0 0,-23-3 76,-26-11 0,-23 3 0,-43-8 0,-4 0 39,-7 1 1,3 4 0,-3-5-1,-3 3 287,-1 4 1,-13-7-1,-4 1 1,48 4 0,0 0-1,-48-7 1,47 8-1,2 0 1,-40-8 0,5 5 130,5-1 1,18 8 0,0-5 655,8 5-738,13 2 1,40 0 0,30 0 0,26 0-130,19 0 0,7 2 0,4 3 0,0 2-116,-2-3 0,7 6 0,-9-3 0,7-3 0,-1-1 0,-1 4 0,-3 0 0,0-3 0,0-1 0,-10-3 0,-4 0 0,-4 0 0,-29 0 0,-23 0 0,-42-10 0,-47-4 0,-18-4 0,38 7 0,-2 1 0,-4-1 0,-2 1 0,-3-1 0,-1 1 0,-2 0 0,-2 1 0,-1 2 0,0 0 0,-5-2 0,0 0 0,-2 1 0,-1 2 0,0-3 0,-1-1-123,0-1 0,-1 1 0,-9-1 0,0 1 0,5 0 0,1 1 0,2 1 0,1 0 263,0 1 0,3 0 1,10 1-1,2 0 1,9-1-1,2 0 1,-37 0-140,23 5-161,23 2 0,70 0 1,38 2-1,30 3 37,-35-2 0,2 1 0,1 0 0,1-1 0,4-2 0,1 0 0,3 2 0,1 1 0,1 3 0,0 0 0,-2-1 0,0 0 0,2 1 0,0 0 0,0 0 0,0 0 0,-2-1 0,1 0 0,7 2 0,0 0 0,-2-4 0,-1-1 0,1 0 0,-1 1 188,-2 1 0,0-1 1,-2-2-1,-2 1 1,-5 2-1,-1 2 0,-3-2 1,-1-1 183,41 1 1,-17 4-423,-25-2 1,-21-2-1,-30-10 1,-35-4 8,-33-3 0,-33-2 0,34 4 0,-2-1 0,-5 0 0,-2 1 41,-4-1 0,-2 1 0,-3-1 0,-3 1 0,-7-1 0,-2 1 0,-4-1 0,-2 1 181,0-1 1,-2 1-1,29 3 1,-1 0-1,0 0 1,2 0-1,-1 0 1,0 0 0,0 0-1,-1 1 1,0 0 39,1 1 0,0 1 0,1-1 1,2 0-1,0-1 0,1 1 1,-25 1-1,2 1 0,4 0 1,2 1 23,5 1 1,1 0 0,3 1 0,1 0 0,11 0 0,2 0 0,8 0 0,1 0 828,-29 0-1197,27 0 0,66 7 0,37 0 0,32-2 123,-32-4 0,3 0 0,9-1 0,1 0 0,4 0 0,1 0 0,3 0 0,0 0 0,0-1 0,0 2 0,2 2 0,-1 1 0,-3 0 0,-1 1 0,2 0 0,0 0 153,2-1 1,0 1-1,-2 2 1,0 0 0,0-2-1,-1-1 1,-1 1-1,-1 0 154,-3-1 0,-2 1 0,-7 0 0,-3-1 1,31 1-134,-17 2 1,-23 7 0,-37-7-216,-40-2 0,-56-10 0,26 0 0,-3 1 0,-8-1 0,-2 0 74,-5 1 1,-2-1-1,16-2 1,-2-1 0,1 0-1,1 0 1,1 2 0,-1-1-1,-2-1 1,-2 0-1,0 0 146,0 0 0,-1 0 1,0 1-1,-6 0 1,0 0-1,-1 0 1,1 0-1,0 0 1,0 0-1,-1 0 1,0 0-1,0 0 42,0 0 0,0-1 0,1 2 1,7 1-1,1 0 0,2 1 1,-27-3-1,3 0 0,9 0 1,2 0 64,6 1 1,2 0 0,8 1 0,4 1 0,11 3 0,3 2 22,-30-1 1,28 0-1,46 0-248,40 0 1,40-7 0,-23 3 0,3 1 0,5-1 0,1 1-62,4-2 0,1 1 0,5 2 0,0 1 0,0-2 0,0-1 0,4 3 0,0 0 0,2 1 0,0 0 0,1 0 0,0 0 0,-3 0 0,-1 0 0,1 1 0,0 0 168,-2 3 0,-2-1 1,-7-1-1,-2 1 1,-1 2-1,-3 2 0,-5-2 1,-3-1 86,32 1 0,-22 4-378,-11-2 0,-30 0 0,-28-7 0,-40 0 176,-35 0 1,35 0-1,-3 0 1,-9 0 0,-4 0-1,-2-1 1,-1 0 134,-3-3 1,0 1 0,-4 1 0,0 1 0,-1-3 0,-2-1 0,-1 1 0,0 1 56,0-1 1,-1 1 0,-2-1 0,1 1 0,5 2 0,0 2 0,2-1 0,1 0 17,1 0 0,2 0 1,9 0-1,3 0 1,2 0-1,2 0 1,-34 0 842,15 0-738,27 9 1,32 8 0,42 4 0,32-10-277,24-6 1,-31-5 0,2 0 0,7 0-1,2 0 1,2 0 0,1 0-93,-2 0 0,0 0 0,4 0 0,0 0 0,-8 0 0,-1 0 0,0 1 0,-1 0 4,0 3 1,-1-1 0,-4-1 0,-1 1 0,38 9 0,-14-1-91,-9 1 0,-15-7 467,-4 2 0,-30 2 0,-26-2-147,-30-2 0,-29-3 1,-11-2-1,-7 0-8,-7 0 0,-4 0 0,43 0 0,-1 0 0,0 0 0,1 0 37,-1 0 0,1 0 1,-1 0-1,1 0 1,0 0-1,1 0 1,-47 0-46,7 0 0,17 0 1,11 2-96,11 5 0,27-4 0,25 4 0,32-5 0,41-2 0,20 0 0,-41 0 0,1 0-29,2 0 1,2 0 0,2 0 0,1 0 0,-5 0 0,-1 0 0,-1 0 0,-1 0-70,-1 0 0,-1 0 0,41 0 0,7 0 0,-3 0 191,-6 0 0,-3 2 0,-20 3 125,-6 2 0,-20 9-229,-19-2 1,-37-4 0,-54-3 0,-19-3 15,40 0 0,-2-1 0,-6-2 0,-1 1 0,-2 1 0,-1 1 0,-2-3 1,0 0-6,1-1 0,-2 0 0,-8 0 0,-1 0 0,7 0 0,0 0 0,-1 0 0,1 0 0,-1 0 0,3 0 0,9 0 0,3 0 0,-42 0 0,20 0 0,18 0 0,18 0 0,45 0 0,33 0 0,30 0 0,28 0 0,-46 0 0,1 0 0,5 0 0,1 0 0,-2 0 0,0 0-7,-2 0 0,0 0 1,-2 0-1,1 0 1,-2 0-1,1 0 1,-1 0-1,1 0 13,-1 0 1,1 0-1,3 1 1,0 0 0,1 1-1,0 1 1,-1 1 0,0 1-7,-2 1 0,-1 0 0,45-1 0,-23 4 0,-12-2 0,-12 0 0,-16 9 0,-42-13 0,-32 6 0,-29-2 0,-23 0 0,38-3 0,-1-1 0,-4-3 0,-1 0 0,0 0 0,-1 0 0,0 0 0,-1 0 0,-3 0 0,-1 0 0,6 0 0,-1 0 0,1 0 0,-1 0 0,4 0 0,0 0 0,2-1 0,1 0 0,-28-4 0,13-2 0,14 2 0,19 3 0,42 2 0,33 0 0,25 0 0,19 0 0,14 0 0,0 0 0,-47 0 0,1 0 0,0 0 0,1 0 0,-1 0 0,1 0 0,-1 1 0,1 0 0,-1 1 0,1 1 0,-1 0 0,1 1 0,3 3 0,0 0 0,0-3 0,0-1 0,-1-1 0,-1 1 0,0-2 0,0 0 0,-3 2 0,0 1 0,47 3 0,-7-2 0,-4-3 0,-22 0 0,-9 5 0,-37-4 0,-31 4 0,-32-5 0,-31-4 0,-11-3 0,35 1 0,-1 1 0,-6 0 0,-1 1 0,1 1 0,0 0 0,-2 0 0,1 0 0,-1-2 0,1 1 0,0-2 0,1 1 0,-2-1 0,1 1 0,6 2 0,1 0 0,-41-4 0,11-2 0,12 0 0,14 7 0,7 0 0,30 0 0,26 0 0,24 0 0,36 0 0,10 0 0,14 0 0,-38 3 0,2 1 0,1-1 0,0 1 0,-1-2 0,-1 1 0,0-2 0,0 0 0,-2 0 0,1 0 0,-1 1 0,1 1 0,-2 0 0,0 1 0,47 1 0,-46-3 0,-1 0 0,47 3 0,0 2 0,-7-2 0,-5-1 0,-23 1 0,-9 2 0,-7 0 0,-59-7 0,-28 0 0,-27 0 0,-20 0 0,-11 0 0,3-2 0,45-1 0,-1 1 0,-1-1 0,-1-1 0,-40-5 0,42 6 0,-1 1 0,-41-7 0,11-3 0,8 7 0,13-4 0,5 0 0,5 6 0,39-6 0,21 9 0,24 0 0,14 0 0,18 0 0,-2 0 0,5 2 0,4 5 0,-7-4 0,8 4 0,-1-5 0,5-2 0,-2 0 0,4 0 0,3 0 0,-1 0 0,6 0 0,-15 0 0,-2 0 0,-5 0 0,1 0 0,-17 0 0,-3 0 0,-20 0 0,-26 0 0,-30 0 0,-12 0 0,-7 0 0,-17 0 0,3 0 0,-2 0 0,0 0 0,4 0 0,3 0 0,2 0 0,2 0 0,-2 0 0,14 0 0,51 2 0,31 3 0,21 2 0,9 0 0,-5-7 0,3 2 0,2 5 0,7-4 0,-7 4 0,-3-5 0,-1-2 0,-3 2 0,0 3 0,-3 2 0,-4-2 0,5-3 0,-7-2 0,-1 0 0,-1 2 0,-10 5 0,-24-4 0,-18 3 0,-18-3 0,-24-3 0,0 0 0,0 0 0,0 0 0,0 0 0,0 0 0,0 0 0,0 0 0,18 0 0,52 0 0,28 0 0,12 7 0,-21 0 0,2-3 0,-3-1 0,6 4 0,-3 0 0,-3-3 0,-1-1 0,-1-3 0,5 0 0,2 0 0,5 0 0,-11 0 0,-10 0 0,-19 0 0,12 0 0,-16 0 0,18 0 0,-7 0 0,8 0 0,-8 0 0,5 0 0,-9 0 0,9 0 0,-14 0 0,14 0 0,-14 0 0,14 0 0,-10 0 0,22 2 0,-5 5 0,-2-2-492,2 9 0,-14-5 246,7 12 0,-19-14 0,10 12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6:10.117"/>
    </inkml:context>
    <inkml:brush xml:id="br0">
      <inkml:brushProperty name="width" value="0.35" units="cm"/>
      <inkml:brushProperty name="height" value="0.35" units="cm"/>
      <inkml:brushProperty name="color" value="#5B2D90"/>
    </inkml:brush>
  </inkml:definitions>
  <inkml:trace contextRef="#ctx0" brushRef="#br0">5272 358 28533,'23'0'983,"-4"0"0,-19 0-317,-28 0-705,21 0 0,-33 0-91,19 0 189,9 0 119,-25 0-31,23 0 0,-19 0 179,5 0-138,14 0-135,-14-10-309,7 8 197,-2-7-376,-7 9 559,9 0 30,0 0-145,0 0 42,0 0-115,0 0 333,0 0-105,0 0 214,-10-10-407,8 8 0,-7-7-142,-1 9 284,8 0-29,-7-10-332,9 8 220,0-7-313,0 9 596,0 0-88,0-10-189,0 8 0,-10-7-163,17 9 745,-23 0-287,23 0-273,-16-10 0,-1 8 0,8-7 0,-7 9 0,-1 0 0,8 0 0,-17 0 0,17 0 0,-17 0 0,17 0 0,-7 0 0,18 0 0,-7 0 0,17 0 0,-17-10 0,8 8 0,-10-7 0,9 9 0,-7 0 0,8 0 0,-10 0 0,0-10 0,-10 8 0,8-7 0,-7 9 0,9 0 0,-10 0 0,8 0 0,-7 0 0,-1-10 0,8 8 0,-7-7 0,9 9 0,0 0 0,0 0 0,0 0 0,-10 0 0,8 0 0,-7 0 0,9 0 0,-10 0 0,8 0 0,-7 0 0,-1 0 0,8 0 0,-7-10 0,9 8 0,0-7 0,0 9 0,-10 0 0,8 0 0,-7 0 0,9 0 0,0 0 0,-10 0 0,8 0 0,2 0 0,2 0 0,8 0 0,-1 0 0,-7 0 0,8 0 0,-10 0 0,0-10 0,0 8 0,0-7 0,0 9 0,0 0 0,0 0 0,0 0 0,0 0 0,9 0 0,-7 0 0,8 0 0,-10 0 0,0 0 0,0 0 0,0 0 0,0 0 0,0-10 0,0 8 0,0-7 0,0 9 0,0 0 0,9 0 0,-16 0 0,14 0 0,-16 0 0,9 0 0,0 0 0,0 0 0,0 0 0,0 0 0,-10 0 0,8-10 0,-7 8 0,9-7 0,0 9 0,0 0 0,0 0 0,0 0 0,0 0 0,0-10 0,0 8 0,0-7 0,0 9 0,0 0 0,0 0 0,0 0 0,0-10 0,0 8 0,0-7 0,0 9 0,0 0 0,0 0 0,0 0 0,0 0 0,0 0 0,-10 0 0,17 0 0,-14 0 0,17 0 0,-20 0 0,8 0 0,-7 0 0,9 0 0,0-10 0,-10 8 0,8-7 0,-7 9 0,9 0 0,0 0 0,-10 0 0,8 0 0,-7 0 0,9 0 0,0 0 0,-10 0 0,8 0 0,-7 0 0,9 0 0,-10 0 0,8 0 0,-7-10 0,-1 8 0,8-7 0,-10 9 0,5 0 0,14 0 0,-23 0 0,14 0 0,-10 0 0,-7 0 0,8 0 0,-10-10 0,0 8 0,0-7 0,0 9 0,0 0 0,14 0 0,0 0 0,7 0 0,-14 0 0,7 0 0,-7 0 0,7 0 0,-7 0 0,0 0 0,-7 0 0,-2 9 0,-5 5 0,4-2 0,-4 2 0,5-3 0,2 3 0,19-4 0,-5-1 0,25-7 0,-6 8 0,28-3 0,9 0 0,9 0 0,5-10 0,0-4 0,-5 3 0,5-10 0,-4 7 0,11-7 0,-14 0 0,-5-7 0,-23 2 0,-14 5 0,-14 5 0,-21 9 0,-7 0 0,0 0 0,0 7 0,7 0 0,9 9 0,-2-2 0,14 14 0,10-14 0,25 0 0,2 0 0,19 0 0,-7-5 0,7-2 0,-7-4 0,7-3 0,-9 0 0,4 0 0,-9 0 0,0 0 0,-9 0 0,-3 0 0,-28 18 0,15-13 0,-15 32 0,19-23 0,0 17 0,0-10 0,-9 0 0,6 0 0,-6 0 0,9 0-38,0 0-272,0 0 386,0 9 12,0-7-16,0 8-387,0-10 229,0-10-226,0 8 394,0-7-120,0 9-3,9 0 34,-6 0-138,6 0 121,-9 0-3,0 0 5,0-10-76,0 8-203,0-7 83,0-1 168,0 8 15,0-17 20,9 8 154,-6-1-393,6-7 547,0 17-449,-6-7-82,15-1 462,-6 8-263,0-7 46,-3-1-203,0 8 342,-6-17-406,6 17 296,0-7 173,-6-1-872,15 8 734,-6-17 113,0 8-281,6-1 400,-6-7-26,9 8-11,0-1-253,0-7 435,-9 8-588,6-10-2,-6 0 252,0 0-24,-3 9-435,0-7 1000,-6 8-1225,-22-10-310,12 0-100,-30 0 738,16 0 0,-3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39:48.253"/>
    </inkml:context>
    <inkml:brush xml:id="br0">
      <inkml:brushProperty name="width" value="0.05" units="cm"/>
      <inkml:brushProperty name="height" value="0.05" units="cm"/>
    </inkml:brush>
  </inkml:definitions>
  <inkml:trace contextRef="#ctx0" brushRef="#br0">0 0 20533,'0'21'172,"1"-7"0,-1 0 0,0 3 0,0 1 0,1 3 0,-1 0 0,1 0 70,-1 0 0,0-7 0,0 0-42,1 3-79,-1-8 1,0 3 0,0-5 81,0 7 1,1 4-49,-1 3 1,0-7-152,1 0 1,-1 0 47,0 7-4,0-9-23,1-3 0,-1 0 0,0 5 21,0 5 0,1-5-10,-1 0 0,0-7 0,0 7 53,0 2 1,1-4 12,-1 2 0,0 0 10,1 7 0,-1-7-18,0 0 1,0 0 18,1 7 1,-1 0 40,0 0-118,1 0 1,-1 0 0,0 0 6,1 0 1,-1-7 0,0 0-106,1 2 0,-1-4 52,0 2 0,0 0 55,1 7 0,-1 0-27,0 0 0,1-7 0,-1 0 51,0 2 0,0 3-30,1 2 0,-1 0 9,1 0 0,-1 0-40,0 0 0,1-7 19,-1 0 1,0 0-3,0 7 1,1 0 26,-1 0 1,1-1 16,-1 1-53,0 0-67,0-9 71,1 7-5,-1-17 7,0 17-43,0-17 27,1 17 1,-1-15 0,0 10-30,0 3 0,0 1 27,1 3 0,-1 0 92,1 0-92,-1-9 1,0 0 0,0-5 9,0 7 0,1-3-1,-1 3 0,0 0 14,0 7 0,1-7 0,-1 0 17,0 3 1,0-6-35,1 3 1,-1-7 0,0 7-6,0 3 1,0-6-3,1 3 0,-1 0-11,0 7 1,1-7 3,-1 0 7,0-9 1,0 14-9,0-5 0,1-3 0,-1 3-37,0 3 0,0-6 29,1 3 8,-1-9 0,0 7-1,0-5 0,0 4 3,1 10-4,-1-9 2,0 7-2,0-17 29,0 7-27,1 1 4,-1 1-3,0 1-20,0-3 21,0 1-2,0-8 17,0 7-15,1 1-2,-1-8 2,0 17 0,0-17 1,0 10 7,0-5 0,1 4-8,-1 10-5,0-9 0,0 6-18,1-4 1,-1-2 0,0 2-3,0 2 1,1-4 22,-1 2 0,0 0-7,0 7 0,1-7-6,-1 0 23,0 0 1,0 0-56,1 0 1,-1 0 11,0 7 1,1 0-20,-1 0 38,0-9 0,0-3 4,1 0 0,-1-6-10,0 15 9,0-15-23,0 6 1,0 0-1,1 5 19,-1 5 1,0-5 0,0 0 21,1 2 1,-1-4 0,0 2-10,0 2 1,1-4-1,-1 2 7,0 2 0,0-4 1,1 2-8,-1 2 1,0-4-7,0 2 0,1 0 5,-1 7 0,0-7 1,0 0-4,1 2 0,-1-4 0,0 2-10,0 2 0,1 3 1,-1 2 8,0 0 1,1-7-1,-1 0 2,0 2 0,0-4-14,1 2 0,-1 0 6,0 7 0,1-7 0,-1 0 11,0 3 0,0-6 0,1 3 24,-1 3-25,0 1-1,0-6 19,1 6-16,-1-15 0,0 15-3,0-4 12,0-4-7,1 8 12,-1-15 14,0 15-23,0-15 0,0 6 2,1 0-2,-1-6-2,0 15 1,0-13 0,0 9-14,0 2 1,1-4-17,-1 2 0,0 0 11,1 7 1,-1 0 10,0 0 0,1 0 16,-1 0 1,0 0-6,1 0 0,-1 0 9,0 0 0,1 0 13,-1 0 1,1 0-1,-1 0-10,0 0 1,1-7 0,-1 0-4,0 2 1,0-4 0,1 2 5,-1 2 1,0-4-1,0 2-8,1 2 0,-1-4 0,0 2-3,0 2 0,0-4 1,1 2 37,-1 2 0,0 3-14,1 2 1,-1-7 0,0 0-7,0 2 1,1-4 0,-1 2 32,0 2-40,0-6-6,1-1 8,-1 0 0,0-7 0,0 17-9,0-5 0,1 4 5,-1 3 1,0-7 0,0 0 18,1 3 69,-1-8-74,0 10 0,0-15 0,1 10 51,-1 3-70,0 1 0,0-4 3,1 0 0,-1 0 14,0 7 0,1-7-45,-1 0 1,0 0-1,0 7 26,1-9 0,-1 6 3,0-4 1,0-2-2,1 2 1,-1 0-3,0 7 1,0-7 0,1 0 1,-1 2 1,0-4-22,0 2 1,1 0 15,-1 7 0,0 0-1,1 0 1,-1-7 0,0 0 18,1 2 1,-1-4-1,0 2-19,0 2 0,0-4 0,1 2 1,-1 0-9,0 7 0,1-7 0,-1 0 1,0 0-5,0 7 0,1-7 0,-1 0 8,0 2 0,0-4 2,1 2 0,-1-7-1,0 7 0,0 0 6,1 7 1,-1-7 1,0 0 1,0 0 5,1 7 1,-1-7 3,0 0 0,0 0-12,1 7 1,-1-7-1,0 0 0,0-7 0,1 7-1,-1 2 1,0-4-11,0 2 0,1-7 0,-1 7 0,0 0-29,0 7 1,1 0 6,-1 0 0,0-7-17,1 0 0,-1-7 30,0 7 0,0-7 14,0 7 1,1 0 0,-1 7 0,0-7-18,0 0 0,1 0-15,-1 7 1,0-7 3,1 0 1,-1 0-22,0 7 1,0-7 40,1 0 1,-1 0 11,0 7 0,1-7 0,-1 0 3,0 2 0,0 3-3,1 2 0,-1 0-4,0 0 0,1 0 8,-1-1 0,0-6 1,1 0 5,-1 3 1,0-6-2,0 3 1,1 1 7,-1 6 1,0-7-4,1 0 1,-1 0-12,0 7 1,0-7-1,1 0 3,-1 2 0,0-4-8,0 2 1,1 0-4,-1 7 1,0-7-3,0 0 1,1 0-1,-1 7 1,0-7 0,1 0 0,-1-7 1,0 7 0,0 0 0,1 7 0,-1 0 0,0 0 0,1-7 1,-1 0-1,0 2 1,0-4-1,0 2 0,1 2 1,-1-4 0,0 2-1,1 2 1,-1-4-1,0 2-7,0 2 1,0-4-1,1 2-6,-1 2 0,0-4 1,0 2 3,1 2 1,-1-4-1,0 2-12,0 2 1,1 3 0,-1 2-29,1 0 1,-1 0 11,0 0 0,1 0 1,-1 0 28,0 0 0,1 0 0,-1 0 2,0 0 1,1-7-1,-1 0 16,0 2 1,1 3 0,-1 2-3,0 0 0,1 0 0,-1 0-4,0 0 0,1-7 0,-1 0 0,0 2 2,0 3 1,1 2-1,-1 0 12,1 0 0,-1 0 1,0 0-11,1 0 1,-1-7-1,0 0 1,0 2-10,1 3 1,-1-5 0,0 0 2,1 2 0,-1 3 1,0 2-4,1 0 0,-1 0 0,0 0-2,1 0 1,-1 0 0,0 0 3,1 0 0,-1-7 0,0 0-1,1 2 0,-1-7 1,0 10 0,0-5 0,1 5 0,-1 2 0,0 0-6,1 0 0,-1-7 0,0 0-11,0 2 1,1 3 6,-1 2 0,1 0 5,-1 0 1,0 0-1,1 0 4,-1-1 0,0-6 0,1 0 4,-1 3 1,0-6-1,0 3-1,1 3 1,-1 1-3,0 3 0,1 1 0,-1-1 0,0 0 1,1-7 0,-1 0-1,0 2 0,0 3 0,1 2 0,-1 0 0,1 0 6,-1 0 0,0-7 0,0 0-1,1 2 0,-1 3 34,0 2 0,1 0 0,-1 0-20,0 0 1,1 0-4,-1 0 0,1 0 0,-1 0-9,0 0 1,1 0-1,-1 0-9,0 0 0,1-7 0,-1 0-15,0 2 1,0 3 0,1 2 13,-1 0 0,0-7 0,1 0 1,-1 2 1,0 3-1,1 2 2,-1 0 0,0-7 0,1 0-3,-1 2 0,0 3 0,1 2-3,-1 0 0,0 0 4,1 0 1,-1 0 0,0 0 1,1 0 0,-1 0 0,0 0-1,1 0 1,-1-7 0,0 0-7,1 2 0,-1 3 0,0 2-8,1 0 1,-1 0 0,0 0-15,1 0 0,-1 0 0,0 0 0,1 0 1,-1-7 0,0 0-26,1 2 1,-1 3 0,0 2-3,1 0 1,-1 0 0,0 0 32,1 0 0,-1-7 1,0 0-1,1 2-5,-1 3 0,0-5 0,0 0 21,1 2 0,-1 3 1,0 2 43,1 0 1,-1 0 0,0 0-36,1 0 0,-1 0 1,1 0 2,-1 0 1,0 0-1,1 0-3,-1 0 1,0 0-1,1 0-2,-1 0 0,0 0 0,1 0 0,-1 0 0,1 0 0,-1 0 0,0 0 0,1 0 0,-1 0 0,0 0 0,1 0 0,-1 0 8,1 0 0,-1 0 0,0 0 21,1 0 1,-1-7-1,0 0-25,0 2 1,1 3 0,-1 2 1,0 0 0,1 0 1,-1 0-3,1 0 1,-1 0 0,0 0-2,1 0 1,-1 0-1,0 0 6,1 0 0,-1-7 0,0 0-4,1 2 0,-1 3 0,0 2-13,1 0 0,-1 0 1,0 0 9,1 0 0,-1-7 0,0 0-6,0 2 1,1 3-1,-1 2 1,1 0 1,-1-7 0,0 0 2,0 2 0,1 3 0,-1 2 0,0 0 0,1-7 0,-1 0 0,0 2 0,0 2 0,1 3 0,-1 0 0,1 0 1,-1 0 1,0 0 0,1 0-2,-1 1 0,0-1 0,1 0-4,-1 0 0,0 0 1,1 0-26,-1 0 1,1 0 0,-1 0-55,0 0 1,1 0 23,-1 0 1,0 0-1,1 0 48,-1 0 0,0-7 1,1 0 0,-1 2 1,0 3 0,1 2 30,-1 0 0,0 0-6,1 0 0,-1 0-10,0 0 0,1 0 1,-1 0-6,1 0 1,-1 0-1,0 0 7,1 0 1,-1 0 0,0 0 3,1 0 0,-1-7 0,0 0 0,1 2-5,-1 3 1,0-5 0,0 0-5,1 2 1,-1 3 0,0 2-3,1 0 0,-1 0 0,0 0-1,1 0 1,-1-7 0,0 0-10,1 2 0,-1 3 9,0 2 1,1 0 0,-1 0 2,0 0 1,1-7-1,-1 0 0,0 2 1,0 3 0,1 2-3,-1 0 0,1 0 0,-1 0 1,0 0-1,1 0-20,-1 0 0,0 0-14,1 0 0,-1 0 0,0 0-42,1 0 1,-1-7-1,0 0 30,1 2 0,-1 3-8,0 2 1,1-7 29,-1 0-186,0-10-452,0 6-240,0-10 0,0 2 65,0 5 837,0-5 0,0 7 0,0-9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6:11.292"/>
    </inkml:context>
    <inkml:brush xml:id="br0">
      <inkml:brushProperty name="width" value="0.35" units="cm"/>
      <inkml:brushProperty name="height" value="0.35" units="cm"/>
      <inkml:brushProperty name="color" value="#5B2D90"/>
    </inkml:brush>
  </inkml:definitions>
  <inkml:trace contextRef="#ctx0" brushRef="#br0">1681 22 28426,'-35'0'424,"0"0"1,7 0-206,-7 0 1,7 0 0,-7 2 93,-3 5 1,6-5-260,-3 5 0,0-4 113,-7-3 0,0 0-28,0 0 0,0 0-86,0 0 0,7 0-56,0 0 0,7 0-105,-7 0 0,7 0 161,-7 0 0,14 0-68,-7 0 0,7-3-1,-14-4 0,7 5 55,-7-5 0,14 5 4,-7 2 0,0 0-69,-14 0 1,7 0 72,0 0 1,14 0 86,-7 0-54,9 0 92,-21 0-40,8 0 41,-10-10-283,18 8 84,-13-7 47,14 9 1,-19 0 260,0 0-202,9 0 1,-6 0-36,4 0-347,14 0 322,-17 0 167,34 0-116,-15 0-482,10 0-184,6 0 267,-15 0 0,6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6:31.676"/>
    </inkml:context>
    <inkml:brush xml:id="br0">
      <inkml:brushProperty name="width" value="0.35" units="cm"/>
      <inkml:brushProperty name="height" value="0.35" units="cm"/>
      <inkml:brushProperty name="color" value="#5B2D90"/>
    </inkml:brush>
  </inkml:definitions>
  <inkml:trace contextRef="#ctx0" brushRef="#br0">105 2984 16426,'-1'63'109,"0"2"0,0 6 0,-1 3 0,1 6 1,-1-1-1,1 3 0,0-2 0,-1-1 1,1-2 381,0 0 1,-1-12-247,1-2 1,0 0 0,0-9 0,0 0 245,0-5 1,1-12-1,-1-2 1,1-16-165,0-13 1,0-34 0,1-37-83,1-8 1,-1-4 0,0-7 0,1-2-83,0-5 1,-1-5 0,0 44 0,0-1 0,0 1 0,0-1-42,0 1 1,0-1 0,0-3 0,0 0 0,0 0 0,0 0 0,0 2 0,0 0 73,-1 4 1,1 0-1,1-41 1,-1 16 0,0 10 786,0 6-738,0 22 1,-1 20 0,0 38 0,-1 26-123,0 19 1,-1 18-1,2-35 1,-1 2-1,0 3 1,0 2-126,0 3 1,0 1 0,0 2 0,0 2 0,-1 2 0,1 1 0,0 1-1,0-1-9,0-2 0,0 1 0,-1 4 0,1 0 0,0-7 0,0 0 0,0 1 0,0 1 27,0-1 1,-1 0-1,1-5 1,0-1 0,0-3-1,0-1 1,1-3 0,-1-1 2,-1 41 0,1-17 1,0-11 289,0-11 0,0-24-353,1-21 1,1-26 0,0-35-1,0-6 26,0-13 0,0-1 1,1-10-1,-1-5-17,1 3 1,-1 32 0,0 0 0,0-44 0,0 46 0,0-1 43,0-1 0,0 1 1,0 0-1,0 1 1,0-2-1,0 0 1,0 0-1,0-1 60,0-1 0,0 0 1,-1 1-1,1 0 1,1-43-1,0 12 79,-1 13 0,0 6-162,0 18 1,-1 20 0,0 36 38,0 40 0,-2 28 0,1 20 0,0-40 0,0 2-69,-1 7 0,1 3 0,0 4 0,0 2 0,-1 6 0,1 1 0,0 6 0,-1 1 25,0 5 0,1 3 0,0-28 1,-1 0-1,1 2 0,0-1 1,0 0-1,0 1 0,-1 2 1,1 2-1,0 0 62,-1 4 1,1 0-1,0 0 1,0-6-1,-1-2 1,1 1 0,0-2-1,0 0 1,0-1-1,-1 23 1,0-3 67,1-8 1,0-2 0,0-5-1,-1-4 1,1-11 0,0-4 0,0 36-101,0-22 1,0-13-735,0-13 441,1-18 0,0-26 210,0-32 0,1-21 1,1-16-1,-1-3 50,0-4 0,1-12 0,-1 42 0,0-2 1,-1-2-1,1-1 27,0-1 0,0-1 0,1-12 1,-1-2-1,0-1 0,0 0 1,1-4-1,-1-2 1,0 0 1,1-2 0,-1-1 0,0-1 0,1 5 0,-1 1 0,0 2 0,1 1 10,-1 3 0,0 3 0,0 10 0,0 2 1,1-42-1,-1 17-950,0 15 875,0 20 1,-1 44 0,-1 30 0,0 28 135,0 24 1,-1 11 0,1-38 0,0 0-1,0 2 1,0 1 19,0 1 0,0 1 1,0 5-1,0 1 0,0-2 1,0 0-1,-1 6 0,1 1-11,0 1 1,0 0 0,-1 5 0,1-2 0,0-6 0,0 0 0,-1 0 0,1 0 1,0-2 0,0-1 0,0-2 0,0 0 0,0-2 0,0 0 0,-1-2 0,1-1-84,0-3 1,0 0-1,1-3 1,-1-1-1,-1 44 1,1-15-136,-1-15 0,1-13 18,1-11 0,-1-25-8,2-24 1,-1-17-1,1-34 1,0-7 67,0-10 1,1-14 0,0-4 0,-1-3 34,0 46 1,0 0 0,1-43 0,-1 2 0,1 7 112,-1 7 1,0 7 0,0 13-196,0 8 1,0 14 142,-1 21 0,-1 53 1,0 52-25,0-40 0,0 1 0,0 6 0,0 3 0,0 2 0,0 2 0,-1 3 1,1 2 44,0-2 0,0 1 0,-1 8 1,1 0-1,0-9 0,0 0 1,0 2-1,-1 2 57,1 4 1,0 0 0,-1-3 0,1 1 0,0 3 0,-1 0 0,1-2 0,0-1-82,-1 0 1,1 0 0,0-6 0,0-1 0,0-4 0,0-2 0,0-7 0,0-1 92,-1 40 1,1-25-177,0-12 1,1-28 0,-1-26-137,2-27 1,0-36 0,0-9 0,1-9 101,-1-5 0,1-9 1,-1-3-1,1-2 141,0 0 0,-1 0 0,0 46 0,0-1 0,0 2 0,0 1-35,1-41 1,-1 0-1,1 19 1,-1 4-271,0 12 1,0 9 114,-1 5 0,1 26 0,-2 23 155,1 30 1,-1 24 0,-1 16 0,1 14-23,0-42 0,0 2 0,0 1 0,0 1 0,0 0 0,0-1 0,0 1 0,1-1 76,-1 1 0,0-1 1,-1 47-1,0-4 0,1-1 147,-1-6 1,1-11-1,0-9-338,0-10-127,0 3 1,0-43 0,1-16 140,1-30 1,0-28-1,0-7 1,0-11 81,0-8 1,1-7-1,0 1 1,-1 2 123,1-3 0,-1-7 1,1 3-1,-1 2-91,1 5 0,-1-1 0,1 20 0,-1 6-363,0 10 162,-1 6 0,0 43 0,0 28 0,-1 34 132,-1 29 0,1-37 1,1 3-1,-1 3 0,-1 1 1,1 0-1,0 1-3,0 0 1,0 1-1,0 5 1,0-1-1,0-6 1,0-1 0,0-1-1,0 1 190,0 2 0,0-1 1,0-7-1,0-1 1,0-1-1,0 0 1,0 41 186,-1-7 1,1-5 0,0-16-101,0 0 0,0-2-67,0-5 0,0-29-488,1-27 0,1-28 0,0-26 347,0 1 0,0-8 0,0 5 0,0-4 104,0-3 1,0 0-1,0 2 1,0 5-121,0 7 0,-1 5-97,1 2 0,0 17-5,-1 18 1,-1 42-1,0 35 86,0 0 1,0-3-1,-1-4 1,1 0 116,0 0 1,0-2-1,0-3 1,0-4-81,0-3 1,1-2 0,-1-7 44,0 0 1,0 0-392,1-1 201,-1-8 0,1-24 1,0-23-1,1-19 86,-1-14 0,1-4 1,0-10-1,0 3-57,0 0 1,0 0 0,0 11 259,0-2-220,0-9 1,0 30 29,-1 14 1,-1 40-1,0 34-2,0-1 0,0 4 0,0-7 1,0 2 14,0-2 1,0 2-1,0-7 1,1 1 4,-1-1 1,0 0-133,0-2-425,0-4 498,1-13 1,0-32-1,0-28 91,1-9 1,-1-5 0,1 0-62,0 0 1,-1 7 31,1 0 1,0 0 13,-1-7 0,1 7-296,0 0-33,-1 19 5,0-3 1,0 8 39,1-10 1,-1-2 60,1-12 1,-1 0 275,1-7 1,0 7-460,-1 0 255,1 9 124,-1 5 1,0 25-5,0 24 1,-1 12-1,0 16 1,0-7 128,0-5 0,1 1 162,-1 3-136,0-3 48,0-3-93,1-21 0,1-59-82,-1-18 0,2-9 0,-2 23-63,1 0 0,0-7 0,0 0 0,0 3-11,-1 1 0,1 3 0,0 0 0,0 0-21,-1 0 1,1 0-62,0 0 153,-1 10 0,0 36 0,0 27 0,-1 15-21,0 13 1,0 11 0,-1 4 0,1 1 95,0-5 0,0 2 0,-1-2 0,1-5 61,0-6 1,0 6 0,0-7-1,0-2-44,0-2 1,0 2 0,0-7 4,1-2 0,-1 4-305,0-2 245,0 0 73,0-17 0,1-22-55,0-24 0,1-14 1,0-14-1,-1 0-100,1 0 1,0-2-1,0-3 1,0-4-99,0-3 1,-1 0-1,1-4 1,0 2 110,0-2 1,0 7 0,0 2 0,0 5-175,0 2 1,-1 0 13,1 0 206,0 9 0,-1 26 0,0 25-8,-1 20 1,0 11 0,0-3 0,0 6 37,0 1 1,1-6 0,-1 4 0,0-2 90,0 0 0,0 2-63,0-2-303,0-4 0,1-20 207,0-32 1,1-14 0,-1-31 0,1 3-16,0 0 0,0-16 1,0 4-1,0 1 1,0 2 1,0-1 0,1-8-1,-1-3 50,0 2 0,0-6 1,1-5-1,-1-10-18,1-9 1,-1 44 0,0-1-1,0-2 1,0 0 0,0-2-1,0-1 8,0-3 0,0-2 1,0-3-1,1-2 1,-1-7-1,0-2 1,1-2-1,-1-1 17,1 0 0,-1-1 0,1-5 0,-1 1 1,1 3-1,-1 0 0,0-3 0,1-1 0,0 2 0,-1 0 1,1 1-1,-1 2 0,0 10 1,0 3-1,1 5 1,-1 2-68,0 3 1,0 1 0,0 4-1,0 3 1,0-39 0,1 16 122,-1 14 0,-1 10 901,1 9-707,0 9 0,-1 0-47,1 5 1,-1 3-1,1-10 1,0-2-268,-1-3 1,1-9 0,0-3 0,0-1-9,0-6 0,0-9 1,0-7-1,1-4-6,-1-8 1,1-4 0,0 0-1,-1-7 92,0 47 1,0-1 0,0 1 0,0-1 0,0 2-1,0 0 1,0-48 27,0 47 0,0 1 1,1-46-1,-1-2 0,1 2 1,0 8 1,-1-1-1,0 19 1,1 2 13,-1 2 1,0 10-1,0 0 5,0-2 1,0 14 0,-1 1 236,1 4-35,-1 8-138,1-8-178,-1 25-32,0 51 0,-1-5 1,0 40-63,0-14-190,0-23 276,1 5 0,0-49 0,0-19 6,1-21 0,0-12 0,0-2 0,0 2 22,0 5 0,0-5 0,0 5 1,0-2-10,0 2 0,0 2 0,0 7 0,0-2 30,0 2 0,0 3 1,-1 2 49,1 0 0,0-7-30,0 0 0,0 0 743,-1 7-610,1 19 0,-1 18-153,-1 34 0,1 10 0,-1 22 29,-1 2 0,2-21 0,-1 10-177,0-3-208,0-16 135,1 6 0,0-41 0,0-17 113,1-18 1,0-10 0,-1 3-1,1-5 1,0-12-1,0-7 97,0 8 0,0 13 0,0 12 94,0-2 0,-1-3 0,1-2 40,0 0 1,-1 0 0,1 0-51,0 1 0,0 6 227,-1 0-342,1 9-130,-1 6 72,-1 57-230,1-16 137,-1 47 0,1-59 101,0-9 0,0-19 4,1-23 0,-1 0 1,1 0 16,0 0 1,-1 14 515,1 0-352,-1 10 0,1-22-67,-1 5 0,1 9-5,-1-2-40,1 19-7,-1-28 29,0 32-249,1-14 205,-1 10 1,0-5-18,0-14 1,1-5 53,0-9 0,-1 7 214,1 0 287,-1 9-417,1-4-124,-1 9 0,1-2-25,-1-5 1,1 9-33,-1-9 71,0 19 193,1-19-61,-1 25-26,-1 31 1,1-7-42,-1 28 1,0-9-85,1 2-260,-1-9 143,1-3 1,-1-23 130,2-14 1,-1-7 0,0-21-84,1-2 0,0 4 84,-1-2 0,1 0 359,0-7 22,-1 9-51,1 3-161,-1 9-122,0 1-28,1 8 0,-1 3 0,-1 37-142,1-21-377,-1 30 296,1-35 1,1-32 215,0-19 1,0-9 314,0 16-79,-1 19-109,1-15-24,-1 34-33,0-15 0,0 45 17,-1 9 0,0 9 0,0-2-80,1 0 0,-1 0 0,0 0 0,1 0-45,-1 0-424,0-9 345,1-12 0,0-24-43,0-18 0,1-9 117,0-12 0,-1 0 69,1 0 118,0 9 6,-1 3-108,0 18 1,0 8-6,0 18 1,0 2 4,-1 19 0,0 10 0,1 8 7,-1 1 0,0-1 0,0-6 14,0 2 0,0 0 1,0-7-1,1 0-34,-1 0 1,0 0 0,0 0-61,1 0 1,-1 9-156,0 5 95,0-4-138,0-1-158,1-28 384,-1-4-14,1-10 1,0 14 87,-1 19 1,0 7 0,0 9-1,0-4-56,0-3 1,0 0 0,1-4 0,-1 4-1,0 3 1,0 0 0,0 4 0,0-4-12,0-3 1,0 7 0,0-2 0,0 3 5,0-4 0,0 6 0,0-7 0,0 2-2,0 0 0,0-7 0,0 5 0,0-3-1,1-4 1,-1-3 0,0-2-1,0 0 0,1 0 0,-1 2 2,0 6 1,0-6-53,0 5-307,1-23 38,0-8 1,0-53 175,1-13 0,0-6 0,0 3 0,0 2 37,0 0 1,-1-3 0,1 3 0,0-4 33,0-1 0,0-14 1,0 8-1,1-3 40,-1-2 1,0 6 0,0-11-1,0 7 29,0 7 0,0-4 1,0 4-1,0-3-22,0 3 1,0-2 0,0 9 0,0 2 86,-1 3 0,1 9 0,0 0 20,-1-2 1,1 5 62,0-3-102,-1 9-37,0-4 0,1 16-17,-1 15 0,-1 20 0,0 30 0,0 5 6,0 9 0,0 5 0,0 12 0,-1 0 12,1 4 0,0-35 0,0 0 1,0 1-1,0-1 0,0 1 0,0 1 22,0 1 1,0 2-1,0 6 1,0 2 0,0-2-1,0 1 1,0 1 0,0 1-10,0-1 1,0 0 0,-1-1 0,1 0 0,0-1 0,0-1 0,0 0 0,0 0-34,0-2 0,0 0 0,0-3 1,0-2-1,0 1 0,0 0 1,0-5-1,0 0-17,0 41 1,-1-12-1,1-5 1,0-1 3,0-6 0,0-4 1,0-5-1,0-4 35,0-3 0,0-2 0,0-5 52,0 5 1,0 5-303,0 9 0,0-3 12,0-4 1,0-2-471,0-5 684,1-14 1,-1 14-1,0-16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00.619"/>
    </inkml:context>
    <inkml:brush xml:id="br0">
      <inkml:brushProperty name="width" value="0.35" units="cm"/>
      <inkml:brushProperty name="height" value="0.35" units="cm"/>
      <inkml:brushProperty name="color" value="#5B2D90"/>
    </inkml:brush>
  </inkml:definitions>
  <inkml:trace contextRef="#ctx0" brushRef="#br0">1618 2749 18312,'-5'85'70,"1"0"0,2-1 0,-1-2 0,-2-8 1,-2-1-1,2 0 0,1-1 0,1-2 0,1 0 1,1-4-1,0-2 0,0-4 0,0-3 1,-4 41 420,-2-19 1,0-32-165,7-33 1,-7-42 0,-2-68-206,3 36 1,0-3 0,0-4 0,0-2 0,-2-7 0,0-2 0,1 4 0,0 1-1,-1 3 1,0 0 0,2-1 0,0 0 0,-1 5 0,0 1 0,0 3 0,0 1-1,2 3 1,-2 1 0,-2 3 0,0 1 0,1 1 0,-1 1 0,-2 1 0,-1 0 73,-2 1 1,0 0-1,-14-40 1,5 1 0,-1 11 786,3 14-738,-4 9 1,15 54 0,-4 30 0,7 40-124,6-21 1,0 3 0,2 12 0,0 5 0,2 8 0,1 2 0,3 5 0,0 2-25,2 5 0,1 0 0,0 7 1,1 0-1,-4-30 0,0-1 1,0 1-1,0 1 0,0 1 1,0-1-1,0 1 0,1 0 0,-2 0 1,-1-2-1,0 0 0,-1-1 1,2 29-1,0-3 0,-1-8 1,1-2 146,1-4 1,-2-4 0,-3-19 0,1-5-1,4 33 1,2-60 0,-2-59 0,-5-59-177,-3 25 0,-2-6 0,-5-21 1,-3-4-1,2 28 0,0-1 1,-1 1-1,1-1 0,1 1 1,-1 0-70,1 0 0,0 0 0,1 1 0,2 3 0,0 0 0,1 1 0,-1 0 0,1 0 0,-1 0 0,-2-30 0,0 1 0,2 6 0,-2 0 0,-2-1 0,0 0 0,1 7 0,-1 0 0,-1 0 0,-1 0 0,2 1 0,-3 0 0,-4-4 0,0 2 0,5 12 0,1 1 0,-2 1 0,0 0 0,0 2 0,1 2 0,4 12 0,0 3 0,-5-37 0,3 22 0,2 39 0,7 44 0,0 47 0,0-13 0,0 5 0,0 21 0,0 4 0,0 7 0,0 1 0,0 10 0,0 3 0,0-30 0,0 0 0,0 1 0,0 0 0,0 0 0,0 1 0,0 4 0,0 1 0,0 1 0,0 1 0,0 0 0,0 0 0,0 0 0,0 0 0,0 0 0,1 5 0,-1 0 0,1 0 0,1-6 0,-1-1 0,1 0 0,0 1 0,1-1 0,-1-1 0,0-4 0,-1 0 0,1-2 0,2 27 0,1-5 0,-1-20 0,-1-4 0,0-10 0,-1-6 0,0 8 0,-2-70 0,0-66 0,-2 1 0,-1-11 0,0 17 0,-1-3 0,0-2 0,-3-5 0,0 0 0,0-2 0,-1 0 0,0-1 0,0 0 0,1-7 0,0-1 0,0 2 0,2 7 0,-1 2 0,1 0 0,0 3 0,1 0 0,-1 1 0,0 3 0,0-1 0,-1 3 0,-3-24 0,-1 2 0,0-2 0,-1 1 0,1 5 0,-1 2 0,1 4 0,-1 1 0,1 3 0,-1 2 0,1 12 0,-1 2 0,1 3 0,-1 2 0,1 6 0,-1 2 0,-8-34 0,5 26 0,-2 47 0,9 39 0,2 40 0,4-21 0,0 3 0,1 12 0,0 5 0,0 9 0,0 2 0,0 5 0,0 1 0,0 0 0,0 3 0,1-22 0,-1 1 0,1 0 0,1 25 0,1 0 0,1 3 0,-1 0 0,-1 1 0,1-1 0,1-4 0,1-2 0,-1 5 0,-1-1 0,0-6 0,-1-3 0,-1-5 0,0-4 0,0-8 0,0-5 0,4 33 0,2-24 0,0-42 0,-7-44 0,-2-49 0,-1 10 0,-1-6 0,-1-12 0,-2-5 0,-3-12 0,-1-3 0,1-2 0,1 1 0,2 3 0,0 1 0,-2 1 0,0 1 0,2 11 0,0 1 0,-2 3 0,-1 2 0,0 3 0,-1 1 0,1 2 0,-1 0 0,1 10 0,-1 1 0,-10-43 0,0 6 0,0 17 0,-2 11 0,-5 17 0,4 25 0,-4 31 0,7 27 0,7 27 0,6-13 0,0 6 0,4 3 0,1 2 0,0 4 0,1 1 0,1 7 0,0 0 0,2-5 0,0 0 0,1 10 0,1-1 0,1-5 0,-1-3 0,-1-4 0,1-3 0,1-7 0,1-4 0,2 28 0,-2-17 0,6-30 0,1-42 0,0-46 0,-6 6 0,-3-7 0,-3-18 0,-2-5 0,0-2 0,-1-1 0,0 1 0,-1 0 0,-4-2 0,0 3 0,1 12 0,0 1 0,-2 4 0,-1 1 0,0 6 0,-1 1 0,1 2 0,-1 1 0,-10-34 0,0 12 0,0 11 0,-2 12 0,-5 14 0,-3 31 0,-1 32 0,11 32 0,11 24 0,9-27 0,0 3 0,1 4 0,0 0 0,0 0 0,0 1 0,0 1 0,0 1 0,1 0 0,0 1 0,2 5 0,1 1 0,3-1 0,0-1 0,2-2 0,1 0 0,3-3 0,2-1 0,-1-6 0,0-1 0,-1-5 0,0-1 0,10 40 0,0-23 0,5-28 0,-4-49 0,1-39 0,-8-34 0,-12 31 0,-3-4 0,-3-10 0,-3-3 0,0 0 0,-1-1 0,-1-1 0,0-1 0,-2 2 0,0 1 0,-1 3 0,-1 2 0,0 9 0,-1 1 0,0 1 0,-1 0 0,-2 1 0,0 0 0,-10-37 0,-6-3 0,2 7 0,0 3 0,0 4 0,7 19 0,0 7 0,7 28 0,2 26 0,3 32 0,4 33 0,9-21 0,2 3 0,2 1 0,2 1 0,3 2 0,0 0 0,2 6 0,0 0 0,-1-1 0,0 1 0,3 3 0,-1-1 0,0-2 0,1-1 0,2-4 0,-1-2 0,10 36 0,0-16 0,2-14 0,-4-29 0,11-25 0,8-23 0,-15-28 0,0-38 0,-13-11 0,-12 41 0,-1-1 0,0-5 0,-1-1 0,-2 3 0,-2 0 0,1 1 0,0 0 0,1 1 0,-2 1 0,-8-45 0,-5 2 0,-3 3 0,3 4 0,-4 10 0,4 7 0,-5 6 0,-2 13 0,0 6 0,0 5 0,2 26 0,5 23 0,5 23 0,14 38 0,6 6 0,10 10 0,7 12 0,-2-5 0,2-5 0,-2-6 0,-1-17 0,3-14 0,3-28 0,1-21 0,-11-24 0,-9-29 0,-12-13 0,-2-6 0,-5-7 0,2-3 0,-9-2 0,0 2 0,2 5 0,-6 5 0,4 9 0,-5 2 0,-2 5 0,0-2 0,0 7 0,0-3 0,0 17 0,2 4 0,5 35 0,7 24 0,5 16 0,4 26 0,5 2 0,5 9 0,0 5 0,6 0 0,-4 0 0,5-5 0,2-9 0,-5-2 0,5-19 0,-2-19 0,11-30 0,-6-32 0,-8-34 0,-16-18 0,0-7 0,0 3 0,0-10 0,0 14 0,-2 0 0,-5 4 0,2 10 0,-9 14 0,0 7 0,2 5 0,-9 2 0,0 0 0,-9 23 0,-12 19 0,12 28 0,9 28 0,11 5 0,8 2 0,2 2 0,2 3 0,5 0 0,7-8 0,5 3 0,2-7 0,0 3 0,0-3 0,2-5 0,5-9 0,3-26 0,4-23 0,-7-30 0,-14-31 0,-7-16 0,-5-9 0,-2-3 0,0 46 0,0 0 0,0-41 0,-2 2-17,-5 3 0,2 14 0,-9 6 0,-2 10 39,-3 5 1,0 9 0,1 9-23,-3 3 0,2 14 0,-11 18 0,6 17 0,8 20 0,16 22 0,0 9 0,0 7 0,2 9 0,5-9 0,7 5 0,5 2 0,9-9 0,0-5 0,-2-7 0,-3-7 0,5-12 0,2-11 0,3-3 0,-5-18 0,5-24 0,-3-21 0,-11-20 0,-10-8 0,-2-14 0,0-16 0,0 0 0,-7 0 0,0 5 0,0 2 0,0 9 0,0 8 0,0 8 0,0 10 0,0 5 0,-7 21 0,0 23 0,2 23 0,10 40 0,4 2 0,3 5 0,2-4 0,5 4 0,-3-5 0,-2-2 0,0-16 0,9-8 0,5-6 0,-2-14 0,9-12 0,-5-31 0,1-11 0,-13-9 0,-6-7 0,-5-10 0,-7-9 0,0 5-48,0 6 1,0-1 0,0 4 0,-2-3 94,-5 4 0,2 3 0,-9 10 1,0 0-48,2 0 0,-9 7 0,0 0 0,0 19 0,-7 30 0,14 30 0,7 10 0,5 7 0,4 2 0,3 7 0,4 4 0,3 1 0,-5 4 0,5-9 0,-3-2 0,14-5 0,-2-7 0,12-28 0,-7-28 0,-8-24 0,-6-22 0,-12-10 0,0-5 0,0-2 0,0-7 0,0 2 0,-2 8 0,-5 8 0,-3 1 0,-6 2 0,2 3 0,-2 1 0,-12 3 0,2 12 0,-9 9 0,19 9 0,-10 31 0,19 9 0,2 9 0,12 5 0,5 3 0,2 1 0,0 3 0,-2 9 0,4-4 0,-2 0 0,2 2 0,12-14 0,-4-21 0,4-35 0,-14-10 0,-7-27 0,-5 2 0,-2 0 0,0 0 0,0 7 0,-2 0 0,-5 0 0,4 0 0,-6 0 0,0 0 0,-3 0 0,-9 0 0,0 10 0,-2-3 0,-5 14 0,14 4 0,-12 22 0,19 9 0,0 9 0,7 22 0,0 4 0,-7 2 0,0 7 0,2-2 0,3-16 0,2 2 0,-9-14 0,6-7 0,-6-58 0,9 6 0,0-32 0,0 21 0,0 7 0,-2 14 0,-5-7 0,4 14 0,-4-14 0,5 14 0,2-14 0,0 19 0,0-19 0,2 30 0,5 5 0,5 21 0,9 21 0,0-2 0,7 4 0,0-2 0,2-2 0,-2-12 0,-4-19 0,4-23 0,-7-7 0,-7-23 0,-7-7 0,-5-1 0,-2-11 0,0 10 0,0-3 0,-9 14 0,-12 4 0,-3 20 0,-6-8 0,0 7 0,6-11 0,-4-5 0,5 14 0,2-14 0,0 30 0,0 5 0,9 7 0,5 21 0,5 10 0,2 11 0,2 2 0,5-2 0,0-7 0,14-14 0,-14-14 0,28-23 0,-16-19-67,-3-12 0,-2-7 1,-9-2-148,2 0 1,0 7 0,-7 0 633,0-2 0,0 2-420,0-7 0,-5 5 0,-9-12 0,5 21 0,-19 7 0,9 14 0,-9 18 0,14 22 0,7 11 0,5 5 0,2-7 0,2 0 0,5 0 0,-2 3 0,7 1 0,-1 3 0,1-2 0,0-3 0,6-2 0,3 0 0,-2-11 0,16-10 0,-7-14 0,7-21 0,-16-12 0,-1-21 0,-6-2 0,-5 0 0,-7 7 0,0 0 0,0 7 0,0 0 0,0 10 0,-9 4 0,16 51 0,0 19 0,9 2 0,5 5 0,0-7 0,-2-2 0,-5-3 0,7 1 0,0 3 0,9-15 0,12-5 0,-9-28 0,-8-26 0,-8-13 0,-1-15 0,-9 3 0,-2 0 0,-3-1 0,-2 3 0,0 7 0,0 0 0,-2-7 0,-5 0 0,-7 10 0,-14 11 0,11 18 0,-4 17 0,14 7 0,0 21 0,5 3 0,2 1 0,0 10 0,2 3 0,3-1 0,2 0 0,9 5 0,-4-4 0,0 1 0,6 1 0,-4 2 0,12-28 0,2-28 0,-9-26 0,-10-25 0,-2-1 0,0 1 0,0 2 0,-7 7 0,-2 0 0,-5 0 0,4 7 0,-6 0 0,0-2 0,-3 16 0,-9-7 0,9 37 0,8 8 0,8 20 0,1-2 0,9 7 0,2-2 0,3 6 0,2 6 0,0 1 0,-7-13 0,0 4 0,2 3 0,-4-10 0,2 12 0,-2-2 0,4 9 0,-2-7 0,-7 11 0,7 3 0,-9-4 0,13-27 0,-6-32 0,0-32 0,-3-36 0,-9-11 0,0-1 0,0-1 0,0 8 0,0 6 0,0 8 0,0 11 0,0 3 0,2 1 0,5-5 0,-2 12 0,9-5 0,-9 14 0,4-3 0,-16 31 0,0 14 0,2 17 0,3 8 0,2 8 0,0 7 0,0 9 0,0 14 0,0-1 0,0 8 0,0 7 0,0 3 0,0-44 0,0 0 0,0 48 0,0-47 0,0-2 0,2 42 0,3-4 0,2-13 0,-2-8 0,6-8 0,3-16 0,5-23 0,0-22 0,-5-29 0,-7-27 0,2-15 0,-2-15 0,-2-2 0,-3 2 0,-2 5 0,0 7 0,0 7 0,0 5 0,-2 4 0,-3 5 0,-2 7 0,2 5 0,-4-5 0,0-2 0,-3-3 0,5 15 0,-7-3 0,9 14 0,-4 11 0,9 27 0,0 22 0,0 17 0,2 14 0,3 2 0,2 5 0,2-4 0,-4 4 0,2-7 0,-2-7 0,-1-5 0,3-9 0,-4-26 0,4-23 0,-5-23 0,-2-33 0,0 0 0,0 0 0,-7 0 0,-2 0 0,-3 0 0,0 2 0,-4 6 0,2 6 0,-2 4 0,-12 3 0,-3 0 0,-4 0 0,3 12 0,4 9 0,11 14 0,-4 21 0,14 2 0,0 22 0,5 4 0,2 4 0,0 10 0,2-7 0,3-2 0,2-3 0,7-2 0,-7 0 0,12-12 0,2-9 0,-3-35 0,3-23 0,-11-10 0,-8-4 0,0-5 0,3 5 0,2 0-82,-2-1 1,-3 3-1,-2 7 204,0 0 1,-2-7-123,-5 0 0,-7 10 0,-14 11 0,4 14 0,-6 16 0,9 19 0,9 16 0,5 12 0,7 0 0,7 3 0,-2-6 0,9 10 0,0 0 0,-2-2 0,6 4 0,-4-7 0,5 3 0,4-19 0,5-7 0,-4-21 0,1-26 0,-8-16 0,-1-11 0,-9-1 0,-2-2 0,-3 3 0,-2-6 0,0 3 0,-2 3 0,-5 1 0,4 10 0,-6 0 0,0-2 0,-3 4 0,-9-2 0,0 10 0,0-6 0,9 38 0,5 14 0,5 17 0,2 11 0,9 4 0,3 10 0,2 0 0,0 0 0,-2 0 0,4-2 0,-4-5 0,-3-7 0,10-7 0,2-7 0,2-10 0,12-18 0,-19-18 0,-2-24 0,-7-5 0,0-2 0,-4-7 0,4 0 0,-5 3 0,-2 1 0,-2 3 0,-3 0 0,-2 0 0,0 10 0,7 1 0,0 38 0,0 14 0,2 14 0,5 7 0,-2 3 0,9 4 0,0 4 0,-2 1 0,4 4 0,-7-7 0,3 3 0,0 0 0,2 2 0,4-14 0,-8-40 0,4-25 0,-7-17 0,-5-9 0,-2-9 0,0 4 0,0 0 0,0 6 0,0 3 0,0 3 0,0 0 0,0 10 0,0 1 0,0 34 0,0 15 0,0 20 0,0 8 0,2-1 0,3 1 0,2 3 0,2 2 0,-4-4 0,2 2 0,-2-2 0,-1-10 0,3-2 0,5 0 0,7-37 0,-5-22 0,-7-20 0,-5-14 0,-2 4 0,0 0 0,0 3 0,0 4 0,2 3 0,3 2 0,2 0 0,0 14 0,-7 0 0,0 19 0,0-10 0,0 8 0,0-10 0,0 0 0,0-19 0,-9 26 0,6 16 0,-4 31 0,5 11 0,2 8 0,0-6 0,0 3 0,0-7 0,0-7 0,0-19 0,7-9 0,0-28 0,7-16 0,-7-12 0,2-7 0,-2 7 0,-4 10 0,6-1-222,-9 17 142,0 2 382,9 11-367,3 29 28,9-5-97,0 7 97,-9-12-445,-3-9 133,-9-18 0,0 1-41,0-18 58,0 10 1315,0-6-461,0 10 148,0 0-670,0 0 0,0 0 0,-9 0 0,6 10 0,-15-8 0,15 7 0,-15 1 0,6-8 0,-9 7 0,-9-9 0,-5 0 0,2 7 0,-2 0 0,14 10 0,-7-3 0,0 7 0,-14 7 0,7 0-28,0 14 1,2 4 0,-2 17-146,7 0 1,14 0 0,5 0 0,2 3 271,0 4 0,0-5 0,7 7 1,0-2 24,0 0 1,0 0 0,2-7-125,5 0 0,0 0-137,14 0 1,-9-19-356,16-9 0,-7-11 171,14-10 0,-16-14 0,-1-14 338,-6-5 1,2-2 0,-7 0 0,0 0 93,2 0 1,-6 0 0,4 0-47,-5 0 0,5-7 0,0 0-55,-2 3 0,-5 15-123,-7 3 604,-5 10 1,-16 4-338,0 28 0,9 2 0,12 26 0,5-2-126,2-1 0,0 3 0,0 3 1,0 1-29,0 3 0,0 0 0,0-7 0,0 0 0,12 5 0,9-5 0,2-17-246,12-25 0,-9-28 0,2-18 0,-5-8-82,-2-2 0,-7 3 0,0-6 0,2 3 0,1 3 0,-3-3 818,-7 7 295,4 23-294,-8-11 0,6 37-935,-9 0 1,2 21 472,5 28 1,-2-5 0,7 5 461,-3-5 1,7-9-613,-2 0-260,-4-18 1,13-3-112,-9-28 0,2-10 318,-9-18 0,-4 0 205,4 0 1,-3 7 459,3 0 1,-4 14-595,4-7 1,-3 7-803,3-14 338,-4 10 203,15-6 1347,-6 10-820,0 19 1,-3 14 163,-9 23 1,0-3 0,2 3 140,5 3 0,-4 1-377,4 3 1,-3 0 174,3 0-643,-4-18 1,13-10-116,-9-28 0,0-10 0,-7-18 0,0 0 998,0 0-708,0 10 1039,0-8-441,0 26 104,0-5-561,0 57 1,-7-17-1,0 28 1,2-7 301,3-3 1,-5-4 0,0 3 0,2 4-242,3 4 0,-5 3 0,-2-7 0,-1 3 0,1 3 0,0-3 0,2 6 0,-7 0 0,2-20 0,-2 4 0,9-28-492,-2-7 0,5-21 0,2-28 0,0 4-492,0-4 999,0 24 0,-7 55 0,0 35-26,2 12 0,-4 7 1,0 5-1,-1 2 55,1-2 1,-7 6-1,4 1 1,-2 2-42,0 0 1,0 0 0,5-46 0,-1 1-1,2-1 1,0-1 39,-6 47 0,2-7 1,-4-17 939,2-11-1052,9-9 0,-4-66 1,9-25-1,0-26-41,0-16 0,0-12 0,2-7 0,3 0-61,2 7 0,2 0 1,-4 16-1,2 0 99,-2 5 1,-3 7-1,-2 7 1,2 7 406,5 5 1,-4 9-91,4 0 1,-5 23 0,-2 15 0,0 27-50,0 21 1,0 29-1,0 13 1,-1-39 0,0 2-249,-3 6 0,1 2 0,1 0 0,-1 0 0,-3 6 0,-2 0 1,1 1-1,0 0 129,1 1 1,0 1-1,-2 5 1,0 0-1,3 4 1,1 0-1,-2 3 1,0 0-19,-2 2 1,0 1 0,2 2 0,0 0 0,0-5 0,0 0 0,1-3 0,-1-1-60,0 0 0,0-3 0,3-10 0,-1-3 0,-2-10 0,0-3 0,-3 30 0,2-28 0,7-43 0,0-32 0,-2-51 0,0 21 0,-1-3 0,-1-6 0,1-1 0,0-5 0,1-1 0,1-2 0,0 0 0,1-4 0,0-1 0,0 1 0,0 1-81,0 2 1,0 0-1,3-1 1,1 0-1,1 3 1,-1 1-1,1 0 1,0 1 129,-1 1 0,1 1 1,-1-1-1,-1 0 1,-2 5-1,0 1 1,1-3-1,1 0-48,0-1 0,1 0 1,0 5-1,-1 2 1,-3 1-1,0 2 1,2-40 117,5 14 1,-4 11-230,4 26 1,2 26-1,-2 25 1,-2 38 131,-3 30 0,-2-26 0,0 3 0,0 9 0,0 2 0,-1 6 0,0 0-17,-3 4 0,1 2 0,1 9 0,-1 1 0,-3 1 0,0 1 0,1 5 0,1 1 17,1 2 0,1 2 0,1-29 0,1 1 0,-1 0 1,0 0-1,1 0 0,-1 0 0,-1 0 0,1 1 1,-1-1-23,0 0 0,-1 0 0,1 0 0,-1-3 0,1-1 0,0-2 0,2 23 0,0-3 0,0-8 0,0-2 0,0-8 0,0-4 0,0 33 0,0-26 0,0-35 0,0-44 0,-2-50 0,-2 12 0,1-6 0,1-15 0,-1-4 0,-3-13 0,-2-3 0,1-3 0,0-2 0,1 1 0,0 0 0,1-5 0,1 0 0,3 3 0,2 1 0,-1 1 0,0 0 0,0 2 0,0 0 0,0-6 0,0 1 0,0 9 0,0 2 0,0 0 0,0 0 0,0 0 0,0 0 0,0 2 0,0 0 0,-1 2 0,0-1 0,-1 5 0,-1 1 0,0 3 0,-1 1 0,0 4 0,1 1 0,2 7 0,0 2 0,-1 5 0,-1 3 0,-4-30 0,0 7 0,0 72 0,0 30 0,2 52 0,4-25 0,0 5 0,0 14 0,0 4 0,-1 11 0,-1 2 0,1-26 0,-1 0 0,1 0 0,0 2 0,1-1 0,-1 3 0,1 6 0,1 3 0,-1-2 0,1-1 0,0-1 0,0 0 0,0 1 0,0 0 0,0 0 0,0 1 0,1-1 0,-2-1 0,-1-6 0,0-2 0,-1-1 0,-1 24 0,-1-4 0,0-10 0,0-3 0,1-12 0,-1-5 0,-2 39 0,-2-131 0,-3-47 0,5 19 0,0-7 0,-1-15 0,2-2 0,2 1 0,1-1 0,-3-8 0,0-1 0,1 3 0,1 1 0,1 6 0,1 2 0,1 3 0,0 1 0,1 6 0,0 1 0,0 1 0,0 2 0,0 3 0,0 1 0,-1-4 0,0 2 0,-1 9 0,-1 1 0,-1 3 0,-1 1 0,-1 2 0,0 1 0,-1-42 0,-7 4 0,-2 19 0,-3 23 0,-2 36 0,0 32 0,9 53 0,7-20 0,1 4 0,0 9 0,1 2 0,-1 5 0,1 3 0,-1 10 0,1 1 0,2 7 0,0 2 0,-1 1 0,-1 0 0,0 0 0,-1 2 0,1-30 0,1 1 0,0 0 0,2-1 0,1 0 0,0 0 0,1 0 0,-1 1 0,1-2 0,0 0 0,0 0 0,1-1 0,2 30 0,-1-3 0,-1-7 0,-1-3 0,2-9 0,-1-3 0,-1-9 0,1-4 0,6 33 0,-2-30 0,7-39 0,-7-48 0,-2-53 0,-3 20 0,-2-7 0,-4-19 0,-1-4 0,-1-10 0,0-2 0,-1 1 0,0 0 0,0 1 0,0 0 0,1-2 0,0 0 0,-1 2 0,0 2 0,3 8 0,1 2 0,2 6 0,0 1 0,-2-1 0,-1 0 0,0 5 0,-1 1 0,0-2 0,0 0 0,1 1 0,-1-1 0,-3 1 0,0 1 0,2 1 0,0-1 0,-1 3 0,0 0 0,0 3 0,0 1 0,1 7 0,0 2 0,-1 5 0,0 3 0,0-30 0,-4 30 0,-1 54 0,0 51 0,7-1 0,1 9 0,3 17 0,2 6 0,-1 5 0,0 2 0,0-26 0,0 0 0,0 2 0,0 7 0,0 2 0,0 0 0,1 3 0,-1 1 0,1 0 0,1 3 0,-1 1 0,1 1 0,0 4 0,0 1 0,1 0 0,2-1 0,1 1 0,-1-1 0,0 0 0,-1-2 0,1 1 0,1 1 0,0-1 0,1-1 0,0-2 0,0-1 0,0 0 0,0-3 0,0 0 0,0-3 0,0-12 0,0-2 0,0-2 0,3 23 0,-1-3 0,-3-13 0,2-4 0,8 27 0,-4-43 0,6-20 0,-8-55 0,8-49 0,-11 19 0,-2-4 0,-2-9 0,-1-3 0,-1-18 0,0-4 0,-1-3 0,0-1 0,0-1 0,0-1 0,0 0 0,0 0 0,0 1 0,0 1 0,0 0 0,0 1 0,0 3 0,0 2 0,0 1 0,0 1 0,0-2 0,0 1 0,0 8 0,0 1 0,0 1 0,0 0 0,0 3 0,0 3 0,3 4 0,1 3 0,0 9 0,1 2 0,7-35 0,4 22 0,5 27 0,5 35 0,2 38 0,-2 44 0,-17-12 0,-2 5 0,-1 8 0,0 3 0,-1 6 0,-1 3 0,-1-23 0,-1 1 0,0 0 0,-1 3 0,-2 0 0,1 0 0,0 1 0,0 0 0,0 1 0,0-1 0,0 1 0,0 1 0,0 5 0,0 0 0,0 1 0,0-2 0,0 0 0,0-1 0,0-1 0,0-2 0,0 0 0,0-3 0,0-1 0,0-1 0,0-1 0,0-1 0,0-1 0,0 21 0,0-4 0,0-5 0,0-4 0,0-12 0,0-3 0,0 37 0,7-94 0,0-41 0,-2-52 0,-4 29 0,0-5 0,-1-11 0,0-2 0,0-6 0,0-1 0,0-2 0,0 1 0,0-1 0,0 0 0,0-7 0,0 1 0,0 9 0,0 2 0,0 1 0,0 0 0,0 2 0,0 1 0,3-1 0,1 1 0,0 3 0,1 0 0,1 2 0,0 1 0,2 2 0,0 1 0,-2 3 0,0 1 0,1 5 0,0 0 0,1 4 0,0 2 0,11-42 0,-5 9 0,0 26 0,2 10 0,1 29 0,-3 29 0,-5 35 0,0 32 0,-7-19 0,-1 4 0,2 11 0,1 4 0,-3 5 0,0 2 0,-1 4 0,0 2 0,0-19 0,0 2 0,0-1 0,-1 27 0,0 1 0,-1 3 0,-1 2 0,1-31 0,-1 0 0,1 1 0,-1-1 0,1 0 0,0 0 0,1 2 0,2 1 0,-1-2 0,0 26 0,0-3 0,0-9 0,0-3 0,0-11 0,0-4 0,0-9 0,0-2 0,0 31 0,5-35 0,4-37 0,5-46 0,7-48 0,-16 19 0,-3-6 0,1-5 0,-1-3 0,-1-7 0,0-2 0,0-3 0,0-1 0,1-3 0,1 0 0,1 3 0,1 1 0,1 2 0,0 0 0,-3 0 0,1 0 0,2 1 0,0 2 0,-1 4 0,1 2 0,0 2 0,0 1 0,-1-1 0,2 1 0,1 6 0,0 1 0,-2 1 0,0-1 0,-1 2 0,-1 0 0,0 2 0,-1 0 0,-3 2 0,0 1 0,1 4 0,0 1 0,3 2 0,-1 3 0,0-25 0,4 18 0,-5 9 0,-2 28 0,0 22 0,0 34 0,0 35 0,0-21 0,0 3 0,0 17 0,0 3 0,0 3 0,0 0 0,0 2 0,0 3 0,-1 13 0,0 1 0,-1 1 0,-1 0 0,0-29 0,0 1 0,0-1 0,-1-1 0,0 0 0,0 0 0,0 0 0,1 1 0,-2-2 0,-3 22 0,0-1 0,1-7 0,0-2 0,-1-6 0,0-4 0,3-10 0,0-4 0,-4 28 0,0-17 0,6-27 0,-4-34 0,5-29 0,2-43 0,0-30 0,0 41 0,0-3 0,0-4 0,0-2 0,1 0 0,0-1 0,1-4 0,1-1 0,1 1 0,-1 0 0,-1 3 0,1 1 0,1 1 0,1 1 0,-1 4 0,-1 1 0,0 3 0,1 2 0,5-43 0,-6 4 0,4 10 0,-3 10 0,3 6 0,-4 14 0,4 5 0,2 26 0,-2 28 0,-2 34 0,-3 41 0,-2 13 0,0-39 0,0 2 0,0 6 0,0 2 0,-3 3 0,-1 1 0,0 5 0,1 1 0,0 0 0,-1-1 0,-1 0 0,1 1 0,2 4 0,1 0 0,-3 2 0,-1-1 0,1-1 0,1-2 0,0-6 0,-1 0 0,0 0 0,1-2 0,2-11 0,0-2 0,-1-5 0,-1 0 0,-4 41 0,0-33 0,7-9 0,2-28 0,3-21 0,2-32 0,0-41 0,-9-22 0,0 40 0,-1-2 0,0-6 0,-1 0 0,0-3 0,1 1 0,3 2 0,0 0 0,0 2 0,0 1 0,0 3 0,0 2 0,0 1 0,0 3 0,0-36 0,0 3 0,0 10 0,2 15 0,3 10 0,2 5 0,9 23 0,-2 28 0,-4 30 0,-3 59 0,-6-43 0,0 1 0,-1 4 0,0 1 0,0 12 0,0 3 0,0-3 0,0 0 0,0 5 0,0 2 0,0 4 0,0-1 0,-3-3 0,-1-2 0,0-1 0,-1 0 0,0-6 0,0-1 0,1-3 0,-1-1 0,-2-1 0,0 0 0,3-10 0,1-1 0,-2 39 0,3-17 0,2-22 0,0-55 0,0-34 0,0-33 0,0-23 0,0 37 0,0 0 0,0-4 0,0 1 0,0-2 0,0 0 0,0 1 0,0 1 0,1 3 0,0 0 0,4-42 0,4 7 0,3 5 0,-5 4 0,5 5 0,-1 10 0,1 8 0,-5 8 0,7 9 0,-2 28 0,2 28 0,-5 23 0,-9 45 0,0 4 0,0 1 0,0 6 0,0 0 0,-2-2 0,-5-4 0,4-3 0,-6-21 0,0-10 0,6-29 0,-4-24 0,5-35 0,2-33 0,0-9-45,0-9 1,7-12 0,2 2 0,3 0-59,4 5 0,-4 14 1,0 7-1,-1 7 114,1 7 1,-7 5 192,2 9-114,4 9 0,-8 24 0,4 25 1,-5 19-91,-2 12 0,7 28 0,0 4 0,-2 10 0,-3 4 0,-2 3 0,0-12 0,0-12 0,0-11 0,0-8 0,0-4 0,0-28 0,0-14-193,0-28 1,0-28 0,0-14 0,0-14 106,0-11 1,2 1 0,3-4-1,4 5-160,3 2 0,-7 9 0,4 5 0,-2 7 270,0 7 1,2 5 0,-4 9 154,2 0 163,0 9 1,-7 10-219,0 23 1,0 21 0,-2 28-1,-3 0-83,-2 2 0,0-4 0,5 7 0,-3-3-54,-2-4 1,-2-3-546,2-2 230,4-9 0,-6-71 0,9-29 131,0-13 0,0 30 1,0-2-1,0-42 0,0-1 51,0-1 0,0-2 0,2 9 1,3 5 173,2 5 1,0 18-1,-7 1 1,0 6-298,0 7 514,0 12 1,-2 26 0,-3 25 0,-2 24-131,2 21 0,-4 13 1,0 17-1,4-41 1,0 1-48,1 3 0,-1 1 0,-2 4 0,0 1 1,2 5-1,1 1 0,-1 1 0,0-1 54,1-1 1,-1 1 0,-2 5 0,0 2 0,3 2 0,1 0 0,0 2 0,1 2-36,1 3 0,0-1 0,-2-6 0,-1 0 0,0-2 0,1 1 0,0-3 0,1 0-87,1-2 0,0 0 0,1-3 0,0-2 0,-1-7 0,0-2 0,-4 41 0,-2-14-223,0-29 0,7-39 0,-2-44 0,-3-35 82,-2-26 1,0 32-1,0-1 1,3-3-1,1 0 1,0-1-1,1 2 18,1 1 0,0 0 0,1 0 0,0 1 0,0 4 0,0 0 0,0 1 0,0 0-18,0 1 1,0 1 0,0-43 0,0 8 0,2 11 581,5 14 0,-2 9-464,9 12 0,-9 23 0,2 24 1,-5 35 126,-2 32 0,0 24 0,0-38 0,0 3 0,0 4 0,0 3-16,0 2 0,0 2 0,0 2 0,0 1 0,-1 3 0,0 1 0,-1 1 0,-1 1 34,0-3 1,-1 2 0,-3 11 0,0 0 0,2-8 0,1 0 0,-1 3 0,0 1-66,1 4 0,-1 0 1,1-5-1,1 0 0,2-2 1,0-2-1,-1-8 1,-1-3-58,0-9 0,-1-3 0,-5 37 0,2-27 0,4-31 0,-4-34 0,3-46 0,-3-39 0,2 26 0,0-4 0,-2-11 0,0-3 0,3-1 0,1-1-123,2-2 0,0 0 0,1 4 0,0 1 0,0 4 0,0 1 0,0 1 0,0 1 0,0 2 0,0 0 0,0-5 0,0 1 0,1 7 0,0 1 0,1 1 0,1 2 37,0 0 0,1 2 0,10-44 0,-5 5 0,3 9 726,4 16-700,-6 12 0,13 40 0,-9 25 0,-5 35 200,-4 26 0,-4-20 1,-2 3-1,0 5 1,0 3-1,-1 5 1,-1 1-34,0 1 1,-1 2-1,-3 2 1,0 0-1,2-2 1,1 0-1,-1 2 1,0 1-89,1 0 0,-1 1 1,0-2-1,1 1 0,1-3 1,1 0-1,-1-5 1,-1-2-20,1-5 0,1-2 0,0 42 0,2-28 0,0-14 0,-7-25 0,0-27-118,2-29 0,3-34 0,2-25 0,-1 35 0,0-2 45,-3-7 0,1-1 1,1 0-1,1-1 0,-2-6 1,-1-1-1,3 4 0,0 0 119,1 3 0,0 1 0,0 2 0,0 0 0,0 4 0,0 1 0,0 0 0,0 1-15,0-47 1,0 0 0,0 14 0,0 10 306,0 6 1,2 21-423,5 5 1,3 47 0,6 28-1,-4 41 80,-7-22 0,-1 4 1,0 14-1,-1 4 1,-3 4-1,0 1 0,0 2 1,0 1 30,0 4 1,0 1 0,0 5 0,0 2 0,-1-27 0,1 1 0,-1 0 0,-1-1-1,1 0 1,-1 0-19,-1 27 0,-1 1 1,1-28-1,0 0 1,0-1-1,0 25 1,1-2-1,-2 0 1,-1-1-10,-1-5 0,0-2 0,4-9 0,-1-4 0,-1-15 0,-1-4 0,-4 28 0,4-32 0,-7-48-28,3-46 0,-2 2 0,-1-8 1,1-15-1,1-5 0,-1-6 1,1-1-96,1-4 0,1-1 0,-1-10 0,0 0 0,2 8 0,2 1 0,-1-3 0,0 0 148,3-2 1,-1 0 0,0 4 0,-1 0 0,0 0-1,1 1 1,-1 1 0,0 1 71,1 2 0,-1 0 1,-2-6-1,0 1 1,3 4-1,1 2 0,0-2 1,1 2-74,1 0 0,0 2 0,-2 4 0,-1 3 0,0 6 0,1 3 0,0 7 1,1 4-25,0-35 0,11 19 0,-6 105 0,4 47 0,-6-20 0,0 6 0,-1 10 0,0 3 0,0 16 0,0 2 0,0-1 0,0 2 0,0-28 0,-1 0 0,0 1 0,-1 4 0,-1 2 0,1-1 0,0-2 0,1 1 0,-1 1 0,-1 1 0,-2 2 0,1-1 0,1-1 0,0-1 0,0 1 0,1-2 0,1-1 0,-1 2 0,0 1 0,-2 1 0,1-2 0,0-5 0,1-3 0,0 0 0,-1 26 0,1-3 0,1-10 0,0-5 0,-2-16 0,-1-5 0,-3 31 0,2-20 0,3-40 0,0-40 0,-5-41 0,-7-38 0,5 24 0,-1-6 0,-1-11 0,-1-3 0,-1-3 0,0-2 0,-1 2 0,0-2 0,3-6 0,1 1 0,3 8 0,0 3 0,-1-3 0,0 0-22,-2-1 0,1 1 0,2 8 0,0 1 0,0-2 0,0 0 1,0 4-1,0 0 43,1 1 1,0 0 0,-3-4 0,0 1 0,2 3 0,0 0 0,-1 2 0,-1 1-22,2 2 0,0 1 0,-1 1 0,0 0 0,3 7 0,1 3 0,-1 6 0,0 3 0,-4-31 0,2 31 0,7 44 0,7 60 0,-2 7 0,-1 9 0,1 9 0,0 5 0,-1 9 0,1 5 0,0-20 0,0 3 0,-1 1 0,-1-1 0,-1 1 0,0 0 0,0 4 0,-1 0 0,1 2 0,-1 3 0,0 1 0,-1 1 0,0-1 0,0 1 0,0 0 0,0 2 0,0 1 0,0-1 0,0-5 0,1 0 0,0-2 0,2-2 0,-1-2 0,0-1 0,-1-1 0,0-2 0,0-1 0,1-9 0,1-1 0,-1-2 0,-1 25 0,0-2 0,-1-10 0,0-4 0,0-13 0,0-5 0,0 20 0,0-75 0,-5-65 0,0 7 0,-1-7 0,-4-16 0,-1-5 0,2 19 0,-1-3 0,1 0 0,0-4 0,0-1 0,1-1 0,-1-2 0,0 0 0,1-1-45,2 0 1,0 0 0,0 0-1,-1-1 1,-1 0 0,2 1 0,1 5-1,0 0 1,1 1 0,-2 1-1,1 0 1,-1 0 14,2 2 0,-1-1 0,0 1 1,-1 1-1,0 0 0,0 0 1,1-1-1,1 0 0,-1 1 0,-4-29 1,-1 1 136,0 6 0,-1 1 1,1-4-1,1 2 0,1 6 1,0 2-1,1 1 1,0 1-108,-1 4 0,0 3 0,0 5 0,-1 3 0,1 9 0,0 2 0,-6-37 0,9 35 0,-2 44 0,5 45 0,2 14 0,0 9 0,0 15 0,0 5 0,0 9 0,0 2 0,0 5 0,0 3 0,2-23 0,0 1 0,1 1 0,0 1 0,0 1 0,0 0 0,1 0 0,0 1 0,0 1 0,1 1 0,1 1 0,-1-1 0,0-5 0,-2 0 0,1-1 0,0 2 0,1 0 0,0-1 0,0-3 0,1-1 0,-1-1 0,5 30 0,-1-2 0,-2-8 0,0-3 0,0-11 0,0-3 0,0-6 0,0-4 0,-1-6 0,0-4 0,3 29 0,-4-83 0,-5-52 0,-5 3 0,-2-7 0,-3-17 0,-3-4 0,-5-15 0,-2-3 0,6 27 0,-1-2 0,0 1 0,2 0 0,1 0 0,0 1 0,1 1 0,0 1 0,0 0 0,-1-5 0,1 0 0,-1 2 0,-3-27 0,0 2 0,0 0 0,-1 1 0,2 1 0,-2 1 0,-1 6 0,-1 1 0,3-3 0,0-1 0,0 1 0,-1 0 0,1 2 0,0-1 0,1-4 0,0 0 0,3 9 0,1 3 0,0 1 0,-1 1 0,1 5 0,-1 2 0,2 2 0,-1 5 0,-4-32 0,7 21 0,7 45 0,7 53 0,5 57 0,-6-19 0,0 8 0,3 24 0,0 6 0,-4-26 0,-2 2 0,1 1 0,1 5 0,-1 2 0,1 0 0,0 1 0,0 0 0,-1 2 0,0 12 0,0 3 0,0-1 0,1-1 0,1 0 0,-1 2 0,-1-23 0,-1 2 0,1 0 0,-1 1 0,1 4 0,0 1 0,1 1 0,-2-2 0,1-2 0,-2-1 0,1 0 0,0 0 0,0 4 0,1 1 0,-1-1 0,1 1 0,0-4 0,0 1 0,0-1 0,0 0 0,1-2 0,0-1 0,0 0 0,-1-1 0,1 21 0,0 0 0,-1-4 0,0-11 0,0-2 0,0-1 0,-1-6 0,0-1 0,0-2 0,0 25 0,-1-5 0,0-21 0,0-9 0,3 3 0,2-45 0,-12-77 0,-4-11 0,-3-11 0,-3-15 0,-2-5-15,4 25 1,-1-2 0,1-4 0,-1-14 0,0-4 0,0 0 0,0 4-1,0 0 1,0-1 0,0-2 0,1 0 0,0-1-59,2 2 0,-1 0 0,0 1 0,0-1 0,-1 0 0,1 2 1,2 6-1,1 1 0,0 0 0,0 3 0,1-1 0,-1 2-9,2-1 0,-1 2 0,0 0 0,-1 2 0,0 2 0,-1-1 0,1-1 0,-1-1 0,1 1 0,0 2 0,1 0 0,-1 0 171,2 2 0,-1 1 1,0-1-1,0 0 0,1 1 1,-1-1-1,0 4 0,0 0 1,0 1-1,-3-30 1,-1 2 32,2 7 1,1 2 0,5 1 0,1 3 0,0 18 0,-1 4 0,3 5 0,0 4-267,1-37 1,0 49 41,0 49 1,0 56 0,0 4 0,0 8 0,1 6 0,0 4 92,3 7 1,-1 5-1,-1-21 1,-1 2-1,1 1 1,2-1-1,1 1 1,0 0 0,0 3-1,0 0 1,-1 1 89,0 2 1,-1 0 0,2-1 0,1-2 0,2-1 0,-1 1 0,-1 3 0,0 0 0,0 0 0,3-4 0,0 0 0,1-1-76,1-2 0,0 0 0,0 0 0,-2 1 0,0 1 0,1-1 0,1-7 0,1 0 0,0-2 0,5 29 1,1-4-7,-2-9 0,1-4 0,-1-9 0,0-4 0,-4-12 0,0-4 0,11 35 0,-4-20 0,-3-24 0,3-62 0,-8-41 0,-11-36 0,-4 35 0,-3-4 0,-9-15 0,-3-5 0,-2-10 0,0-3 0,6 29 0,0-1 0,0 0 0,1-1 0,-1 0 0,0 0 0,1-1 0,0 0 0,0 1 0,0 3 0,0 1 0,0 1 0,-6-34 0,0 2 0,3 1 0,-1 0 0,-1 0 0,-1 1 0,2 5 0,1 0 0,-2 1 0,0 1 0,2 3 0,-1 0 0,0-7 0,-1 2 0,4 13 0,0 2 0,0 0 0,-1 1 0,1 1 0,0 1 0,2 7 0,0 2 0,5 1 0,0 2 0,2 9 0,0 2 0,-3-30 0,2 51 0,7 42 0,0 56 0,0-5 0,0 7 0,1 9 0,0 4 0,1-19 0,1 2 0,-1 1 0,2 2 0,0 1 0,0 2 0,3 11 0,0 3 0,0 0 0,0 1 0,0-1 0,0 1 0,0 0 0,0 1 0,0 0 0,0 3 0,0 1 0,0-1 0,0-4 0,0-1 0,0 1 0,1-3 0,-1 1 0,1-1 0,1-2 0,1 0 0,-1 0 0,0-2 0,-1-1 0,1-2 0,1-9 0,1-3 0,1-1 0,4 27 0,0-4 0,1-6 0,-1-5 0,-3-17 0,0-5 0,15 28 0,2-40 0,-4-37 0,-8-47 0,-8-44 0,-16 21 0,-5-7 0,-2-13 0,-2-4 0,4 22 0,-2-2 0,0-1 0,-1-7 0,0-1 0,0 0 0,1 3 0,-1 0 0,1 0 0,1 0 0,-1-1 0,1 2 0,1 3 0,0 0 0,0 1 0,1 2 0,1 0 0,-2 0 0,-6-31 0,-1 0 0,3 4 0,0 0 0,0 1 0,-1 2 0,2 1 0,-2 0 0,-1-4 0,-1 2 0,3 11 0,0 1 0,0 3 0,-1 1 0,1 1 0,0 3 0,0 7 0,0 2 0,3 1 0,0 3 0,-11-38 0,4 22 0,5 29 0,0 43 0,7 35 0,5 60 0,2-24 0,0 7 0,1 10 0,0 5 0,1-22 0,1 2 0,-1 1 0,2 6 0,-1 0 0,2 2 0,1 3 0,2 1 0,-1 1 0,0 4 0,0 0 0,0 1 0,0 1 0,0 0 0,0 0 0,1 2 0,-1 0 0,1-1 0,1-3 0,1-1 0,-1 1 0,2 0 0,0 0 0,0-1 0,0-5 0,-1-1 0,2-2 0,1-5 0,0-1 0,0-4 0,4 19 0,-1-5 0,1-8 0,1-3 0,-1-9 0,1-4 0,15 33 0,4-32 0,-2-17 0,-5-44 0,-2-40 0,-14-37 0,-9 26 0,-5-5 0,-7-20 0,-5-4 0,-1-8 0,-4-1 0,4 24 0,-1 0 0,-1-1 0,-1-5 0,0 0 0,-1 0 0,1 5 0,0 1 0,1 0 0,-4-31 0,1 1 0,2 9 0,-1 2 0,2 4 0,0 1 0,0 1 0,0 2 0,2 3 0,0 1 0,-1 3 0,0 1 0,1 4 0,0 2 0,2 5 0,1 2 0,-4-36 0,7 14 0,5 28 0,4 32 0,5 43 0,7 63 0,-1-20 0,0 6 0,1 13 0,0 4 0,-5-25 0,0 1 0,-1 2 0,0 9 0,0 2 0,-1 0 0,0 0 0,0 0 0,0 2 0,0 1 0,0 1 0,0 0 0,0 2 0,0 0 0,0 0 0,1-1 0,-1-1 0,1 1 0,1 2 0,-1 0 0,1-1 0,1-1 0,0-1 0,0-1 0,1-5 0,0 0 0,0-2 0,1 1 0,0-2 0,1-1 0,2-6 0,1-2 0,0 0 0,0 0 0,1 0 0,-1 0 0,7 29 0,1-3 0,-3-15 0,0-5 0,-4-15 0,1-11 0,10-7 0,-17-70 0,-13-64 0,-6 25 0,-3-6 0,-2-16 0,-4-3 0,-3-1 0,-2-1 0,2 0 0,0 1 0,3 3 0,-1-1 0,-1-3 0,-1 1 0,3 13 0,1 3 0,0 4 0,-1 1 0,3 2 0,0 1 0,3 11 0,-1 2 0,1-1 0,1 1 0,1 7 0,-1 2 0,-4-35 0,5 11 0,9 17 0,9 47 0,8 42 0,6 46 0,-9-21 0,0 5 0,4 8 0,-1 3 0,-1 14 0,-2 4 0,2 5 0,-1 1 0,-5-31 0,0 0 0,0 0 0,0 4 0,-1 1 0,0 0 0,-1-3 0,-1 0 0,1 0 0,1 1 0,0 0 0,1 0 0,1 2 0,1 0 0,0-1 0,1 0 0,0-1 0,1-1 0,0-2 0,0-1 0,0-1 0,7 29 0,0-1 0,0-2 0,0-2 0,0-4 0,0-2 0,0-9 0,0-4 0,-2-10 0,-1-5 0,10 29 0,0-54 0,-16-60 0,0-57 0,-11 19 0,-5-6 0,-3-12 0,-4-3 0,-2-4 0,-2-1 0,-2-4 0,1 0 0,2 7 0,0 0 0,-2 0 0,-1 0 0,3 7 0,0 0 0,5 7 0,0 0 0,-2 1 0,1 1 0,4 7 0,0 0 0,-1 3 0,0 0 0,0 4 0,0 0 0,4 2 0,1 2 0,-5-32 0,7 10 0,7 13 0,0 17 0,12 26 0,4 23 0,10 49 0,-5 47 0,-14-36 0,-2 3 0,0 9 0,-1 1 0,-1 7 0,-1 1 0,-1-1 0,0 1 0,-2 3 0,0 0 0,-2 4 0,1-1 0,2-3 0,0 0 0,-2 0 0,-1-2 0,1-9 0,0-2 0,-1-8 0,1-4 0,2 34 0,-7-30 0,7-61 0,0-51 0,-4 2 0,-1-8 0,0-17 0,-2-6 0,-3-11 0,-1-4 0,2 27 0,-1-3 0,1 1 0,0 1 0,1 0 0,-1 1 0,1-29 0,0 1 0,1-6 0,0 1 0,1 12 0,0 2 0,2 3 0,1 3-4,3 9 1,0 2 0,2 3 0,1 4 0,11-30 0,0 14-184,0 14 1,2 26-1,3 28 283,2 27 1,0 55-1,-17-15 1,-3 7-1,0 11 1,0 2-97,0 6 0,-2 2 0,-4-20 0,-1 2 0,1-1 0,1 26 0,1-2 0,-3 4 0,0-1 0,-1 5 0,0-2 0,0-3 0,0-1 0,0 1 0,0-1 0,0-8 0,0-2 0,0-7 0,0-3 0,3-9 0,1-4 0,3 35 0,-2-22 0,6-34 0,1-36 0,0-38 0,-5-35 0,-6 19 0,0-3 0,-1-8 0,0 0 0,0 1 0,0 1-10,0 2 0,0-1 0,3-4 0,1 0 0,0 8 0,-1 0 0,0-1 1,-1 0 22,-1 4 0,0-1 0,-1 2 0,0 0 0,2-40 1,3 4-14,2 8 0,9 2 0,-4 14 0,2 9 0,0 8 0,2 27 0,12 19 0,-11 40 0,4 39 0,-5 19 0,-10-44 0,0 2 0,2 11 0,0 3 0,-4 1 0,-1 1 0,0 3 0,1 1 0,1 2 0,-1 1 0,-2 2 0,-1 1 0,2 0 0,1-1 0,-2 3 0,0 0 0,2 0 0,-1 0 0,-1 8 0,1-2 0,3-9 0,0-3 0,-1-9 0,-1-3 0,-2-10 0,1-4 0,8 22 0,-8-106 0,4-55 0,-6 24 0,0-4-123,-1-9 0,0-2 0,0-9 0,0-1 0,0 3 0,0 2 0,0 2 0,0 1 82,0 3 0,0 0 0,0-3 0,0 1 1,1 0-1,0 2 0,1 4 0,1 1-69,0 5 0,1 1 0,3-2 0,0 1 0,-2 9 1,-1 1-1,2 5 0,0 2 437,10-39 1,1 28 0,1 10-512,3 18 0,-11 31 0,11 42 0,-5 37 256,-10-23 1,0 4 0,0 9 0,-1 3 0,-2 11-1,-1 2 1,2 4 0,-1 1-25,0-1 0,-1 3 0,-1-20 0,0 1 0,-1 0 0,0-3 0,0-1 0,0 1 0,0 3 0,0 1 0,0 0 27,0 2 1,0 1 0,0 0-1,0 1 1,0-1 0,0 0 0,0-4-1,0-1 1,0-1 0,0 29 0,0-2-76,0-8 0,0-3 0,0-13 0,0-4 0,0 30 0,0-54 0,0-60 0,0-57-123,0 18 0,0-4 0,0-8 0,0-1 0,0-7 0,0 0 0,0 2 0,0-1 0,0 4 0,0 0 0,3-5 0,1 1 0,1 7 0,-1 1 0,1-3 0,0 0 238,-1 3 0,1-1 1,0 1-1,-1 2 0,-1 6 1,-1 1-1,2 0 1,-1 0-189,0 0 0,-1 0 0,0-5 0,0 0 1,1 4-1,-1 2 0,2 3 0,-1 1 400,2-46 1,4 16 0,0 14-6,3 10 1,-7 30-323,2 42 0,2 42 0,-5 3 0,-1 6 0,0 2 0,-1 1 0,-1 5 0,0 1 0,-1 6 0,0 1 0,0 1 0,0 2 0,-1 4 0,0 1 0,-3 5 0,1 1 0,2 4 0,-1 0 0,-1-4 0,-1-1 0,3-3 0,0-2 0,0-2 0,2-1 0,2-4 0,1-1 0,0-4 0,1-2 0,1-9 0,0-2 0,2-7 0,0-4 0,6 22 0,7-26 0,-4-63 0,8-45 0,-8-36 0,-13 34 0,-1-2 0,-2-7 0,0-2 0,-1-6 0,0-1 0,0 0 0,0 0-68,0-3 1,0 0-1,0 3 1,0 0 0,0-1-1,0 1 1,0 1 0,0 0 79,0 2 1,0 0 0,0-3-1,0-1 1,0 0 0,0-1 0,0 0-1,0-1 42,0 1 1,0 1 0,3 0 0,1 1-1,0 4 1,-1-1 0,0-2 0,-1-1-55,-1 0 0,0 0 0,2 8 0,1 2 0,0 0 0,1 2 0,0 8 0,0 2 0,-1 6 0,1 1 0,11-36-226,-2 30 1,-4 31-1,-3 36 1,-5 43 272,-2 37 1,0-31 0,0 3-1,0 12 1,0 2 0,0 5-1,0 2 9,0 1 1,0 2 0,0-19 0,-1 1 0,0 0 0,-1 29 0,-1 0 0,1-30 0,-1 2 0,1-1-57,0 2 0,1 0 0,-1 0 0,1 0 0,1 1 0,-1-1 0,0-1 0,1-2 0,-1 0 0,-1 26 0,-1-2 0,0-7 0,-1-4 0,-1-18 0,1-5 0,-1 38 0,-2-26 0,0-44 0,7-40 0,0-38 0,-2-41 0,0 37 0,-1-2 0,-1-5 0,1 0-28,0-4 0,1 1 0,1-1 0,0 1 0,1 1 0,0 1 0,0 0 0,0 0 19,0 1 1,0 0 0,0-2-1,0 2 1,0 6 0,0 2 0,0 1-1,0 0 57,0 4 1,0 0-1,0-4 1,0 1-1,0-45 1,2 2-49,5 0 0,-4 12 0,4-2 0,-5 11 0,-2 10 0,0 7 0,0 16 0,0 23 0,0 21 0,0 33 0,0 31 0,0 29 0,0-34 0,0 2 0,0 3 0,0 1 0,0 1 0,0 2 0,0 5 0,0 1 0,0 6 0,0 0 0,0 2 0,0 0 0,0-1 0,0-1 0,0-4 0,0-2 0,0 0 0,0-2 0,-1-8 0,0-2 0,-3-9 0,1-5 0,0 27 0,-4-28 0,-2-63 0,2-37 0,0-42 0,2 33 0,1-4 0,2-6 0,1-2 0,-2-6 0,-1-1 0,3-1 0,0-1-85,1-4 0,0 0 1,0 7-1,0 0 1,0-1-1,0 1 1,1 7-1,0 0 122,3 3 0,-1 1 0,-1 0 0,1 1 0,2 3 0,2 2 1,-2 2-1,1 1-79,0 5 0,0 1 0,-3 2 0,1 0 0,8-34 0,-3 12 674,-4 11-632,-3 19 0,-2 33 0,0 28 0,0 23 0,0 18 0,0 33 0,-1-43 0,0 1 0,-1 4 0,-1 2 0,0 3 0,-1 1 0,-1 0 0,1-1 0,1 0 0,1-1 0,-2-4 0,-1-2 0,-7 40 0,5-14 0,-7-23 0,9-21 0,-4-32 0,2-41 0,0-39 0,3 27 0,1-5 0,2-11 0,2-3 0,-1-3 0,0-1-74,0-2 0,0-1 0,0 3 0,0 1 0,1 4 0,0 1 0,1 1 0,1 1-19,0 2 1,1 0 0,3-1 0,0 0 0,-2 6 0,-1 2 0,1-2 0,0 1 255,-1 0 1,1 0 0,2 5 0,0 1 0,2-35 0,3 14 182,4 16-346,-6 9 0,13 54 0,-9 30 0,-5 38 0,-6-25 0,-1 3 0,-2 4 0,0 2 0,0 7 0,0 1 0,0 1 0,0 0 0,0-3 0,0 0 0,-3 2 0,-1-1 0,0-7 0,-1-1 0,0-1 0,0 0 0,1-3 0,-1-3 0,-2 35 0,7-18 0,0-10 0,0-32-43,0-33 0,7-16 0,0-36 0,0-1-449,2-1 0,-4-7 400,9 12 337,-9 5 1,11 39 0,-7 33 0,1 24-180,-1 8 0,-2 13 0,-7-10 1,0-5-67,0-4 0,0-12 0,0 0 0,0-26 0,0-14-131,0-25 1,0-21 0,0-1 0,2 1 53,5 0 0,-2-1-426,9 3 542,0 14 1,14 31 0,-2 34 0,-5 17 205,-5 11 1,-11 10 0,4 4 0,-2-2-234,0-5 0,0 1 0,-7-17-12,0-3 0,0-11 0,0-11 0,0-24 0,0-24-115,0-18 1,0-16-1,0-19 1,0-9-132,0-1 0,0-11 0,0 17 0,2-1 70,5 3 1,-4 18 0,6-2-1,-2 5 667,0 4 1,2 3-421,-2 9 0,-4 19 0,4 23 166,-5 32 0,-2 27 0,0 18 0,0 11-237,0 6 0,-3-40 0,-1 1 0,0 0 0,-1 0 0,-1 2 0,0 0 0,-2 0 0,0 0 0,0 6 0,-1-2 0,1-9 0,0-1 0,1-1 0,0 0 0,-9 43 0,4-11 0,0-10 0,3-9-984,2-14 0,7-7 0,0-30 738,9-5 0,1 9 0,4 19 0,-7 7 573,-5 3 1,-2-10 0,0 0 655,0 2-566,0-16 0,-2-54-376,-5-37 0,4-9 1,-4 7-1,5 4-44,2 5 1,0 12 0,0 16 67,0-3 0,0 22 147,0 16 0,0 21 0,0 28 0,0 7-212,0 5 0,0 2 0,0-3 0,0-4 0,0-7 0,0-11-492,0-3 0,12-14-492,9-7 738,0-24 0,9-22 0,-9-10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02.488"/>
    </inkml:context>
    <inkml:brush xml:id="br0">
      <inkml:brushProperty name="width" value="0.35" units="cm"/>
      <inkml:brushProperty name="height" value="0.35" units="cm"/>
      <inkml:brushProperty name="color" value="#5B2D90"/>
    </inkml:brush>
  </inkml:definitions>
  <inkml:trace contextRef="#ctx0" brushRef="#br0">17 179 22586,'0'-42'983,"1"0"0,0 10 0,-1 1 0,1 11 0,-1 8-492,-1 40 1,1 2-165,-1 33 1,0-14 0,0 3-1,0-1 1,0-14 0,1 7-279,-1 3 0,0-12 13,0 7-38,1-5-53,-1 5 53,1-10 7,-1-1-19,0-1-10,1-7-4,0-2-12,0-12 10,-1 0 4,1 3 0,0 11 23,-1 5 1,1-9 12,-1 9 1,1-14-27,0 14-13,0-19 1,-1 28-8,0-9 14,1-9 1,-1 18 191,1-23-254,0 16-97,-1-9 1,1-14-338,0-14 0,1-13 389,-1-22 1,1 0-1,0 0 98,0 0 1,-1 7 34,1 0 31,-1 19-56,1-11 0,-1 29-71,-1 5 0,1 7 1,0 21-1,-1 3 1,0-3 503,1 7 1,-1-5-410,0 12-7,0-5-235,1-11 150,-1-3 0,1-37-8,1-14 1,-1-14-772,1-7 842,0 9 0,-1 3 0,0 9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04.429"/>
    </inkml:context>
    <inkml:brush xml:id="br0">
      <inkml:brushProperty name="width" value="0.35" units="cm"/>
      <inkml:brushProperty name="height" value="0.35" units="cm"/>
      <inkml:brushProperty name="color" value="#5B2D90"/>
    </inkml:brush>
  </inkml:definitions>
  <inkml:trace contextRef="#ctx0" brushRef="#br0">21 281 15077,'0'53'491,"0"-8"1,0-10-1,0 2 1,2-4 491,5 2-656,-4-19 1,13-11 0,-9-31-1,-2-14 1,-3 1 0,-2 1-1,0-6 1,0 2 0,0-7 163,0 5 1,-7 9-1,0 0 1,-9-7 491,2-7-492,4 9 1,1 24-165,9 23 1,0 21 0,0 21-1,0-3 1,0-8 0,2-3-1,5 2 1,-2 10 0,7 4 163,-3 3 1,0-8-1,-2 3 1,3-4 491,4-3 0,4 0-4,-6 0-979,9 0 0,-9-19 0,4-16-43,-9-28 0,0-12-193,-7-16 1,0 5 47,0-5 161,0 23 18,0-2 0,0 31 64,0 4 0,0 14-88,0 21 0,0 9 77,0 5 1,2-5 0,3-2 159,2-4 0,0-10 0,-5 0-204,5 2 0,-2-4 0,9 2 0,-9-10 0,13 6 0,-6-10 0,0-10-682,-3-1 210,-9-1 329,0 3-11,0-1 162,0 8-181,0-7 357,0 9-43,0 0 262,0 0-7,0 0-407,0 0-31,0 0 22,0-10 11,0-2-149,0 1 71,0 1 157,0 1-81,0 7-9,0-17 227,0 17-316,0-8-219,0 1 0,0-3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05.688"/>
    </inkml:context>
    <inkml:brush xml:id="br0">
      <inkml:brushProperty name="width" value="0.35" units="cm"/>
      <inkml:brushProperty name="height" value="0.35" units="cm"/>
      <inkml:brushProperty name="color" value="#5B2D90"/>
    </inkml:brush>
  </inkml:definitions>
  <inkml:trace contextRef="#ctx0" brushRef="#br0">1 2448 23756,'1'-62'327,"0"-1"1,0 0 0,0-2-83,0-5 1,1-14 0,0-14 0,-1 1-83,1 6 1,-1 40 0,0-1 0,0-43 0,0 43 0,0-1 32,0 1 1,0 1-1,1-44 1,-1 11 0,1 3 130,-1 4 1,0 7 0,0 14 655,0 7-1024,-1 24 0,0 63 0,-2 34 129,1 10 0,0-7 0,0-5 1,-1-2-34,1 2 1,0 7 0,-1 12 0,1 1 132,-1-1 1,1 2 0,-1-7 0,1-7 240,-1-3 1,1-18-782,0 0 251,1-19 0,0-42 0,0-26 0,1-18-109,0-17 0,1-4 0,-1-16 0,1-10 150,0-2 0,-1 7 0,1-2 1,-1 2 152,1 0 1,0-7-1,-1 7 1,1 2 94,-1 3 1,1 2 0,-1-2 0,1-3-33,-1-2 1,1 3 0,-1 13 0,0 12-132,0 12-131,0 16 0,-1 28 0,0 28 0,-1 25 38,0 20 0,-1 18 1,0 14-1,2-47 0,-1 0-20,0 2 0,0 0 0,0 2 1,0 2-1,0 0 0,0 0 0,0 1 1,0 1 101,0 1 0,0 1 0,0 0 1,0-1-1,0 1 0,0 0 1,0-4-1,0 0 182,0-3 1,0-1-1,-1 45 1,1-21 0,-1-9 618,1-10-842,1-16 1,0-33 0,0-26 0,0-23-171,2-21 0,-1-20 1,1-17-1,-1 47 0,-1-1 144,1 0 0,0-1 1,0-2-1,0 0 1,0 1-1,0 1 1,0 1-1,0 1 136,0 0 0,0 0 0,0-45 0,1 0 1,0 5 145,-1 10 0,1-10 0,-1 7 0,1-2-83,-1-1 0,1 6 1,-1 4-1,0 9 8,0 10-131,0 16 0,-1 28 0,0 31 0,-1 27-92,0 19 1,-1 35-1,1-47 1,0 1-1,0 4 1,0 0-55,0 0 0,0 0 0,0 3 0,0 1 0,0 2 0,0 0 0,0 2 0,0 0 33,0-2 1,0 0 0,0-1 0,0-1 0,0-6 0,0-3 0,-1 45-195,1-7 1,-1-17 774,1-9 1,1-26-247,0-30 1,0-35 0,1-40 0,1-12-212,-1-13 0,0 43 0,0 0 0,0-3 0,0 1 0,0-1 0,0 0-222,0 1 0,-1-1 1,2-42-1,0 4 0,-1 6 199,1 8 1,-1-2 0,0 7 0,0 0 233,1-1 1,-1 3 0,0 10 0,0 4-101,0 7 1,0 4-146,-1 3 0,1 28 0,-2 26 0,1 32 0,-2 29 0,1 4 0,-1 9 0,1 12 0,-1-2 0,1-40 0,0 0 0,0 1 0,0 1-31,0 5 0,0 2 0,0 0 0,0 0 0,-1 1 1,1-1-1,0-5 0,0-1 92,0-6 1,0-1 0,0 41 0,0-18-182,-1-12-158,1-10 1,1-34-30,0-20 1,1-29 0,0-32 306,0-5 0,0-13 0,1 5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06.466"/>
    </inkml:context>
    <inkml:brush xml:id="br0">
      <inkml:brushProperty name="width" value="0.35" units="cm"/>
      <inkml:brushProperty name="height" value="0.35" units="cm"/>
      <inkml:brushProperty name="color" value="#5B2D90"/>
    </inkml:brush>
  </inkml:definitions>
  <inkml:trace contextRef="#ctx0" brushRef="#br0">22 136 19801,'-1'37'491,"0"6"1,1 1 491,-1 13 0,0-15 0,0-12-656,3-102 1,-2 49 0,1-61 655,0 30-738,0 33 1,-1 0 0,0 28 0,0 17-1,-1 11 1,0 18 0,0 10 0,0 10-1,-1 2 1,1 6 0,0-4 0,-1 5-1,1 2 1,-1-2 0,1-5 0,0-9 245,0-10 1,0-13-165,0-10 1,1-26 0,0-14-463,1-25 1,0-24-1,0-2 1,0-5-2,0-2 1,0-3 0,0 1 0,0-1-111,0 5 0,0 5 0,0 0 0,0 7 135,0 5 0,0 2 1,-1-3 385,1-3 0,0 3 0,0-4 197,0 5 1,0-5-43,-1 1-459,1 8 1,-1 45 0,0 26 0,-1 16-78,0 11 0,0 5 0,-1 7 0,1 5 163,0 0 1,-1 16-1,1-2 1,-1 6 97,0 3 0,1-9 1,-1-1-1,1-8 172,0-11 1,-1-6 0,1-7-577,1-7 198,-1-5 0,1-26 0,0-21 0,0-28-182,1-21 1,0-8 0,0-6 0,0 1 69,0 2 1,1-9-1,-1 14 1,0-1 205,0-1 0,0 1 0,0 1 0,0 4 42,0 3 0,0-5 0,0 7 1,-1 3-386,1 1 1,0 11-685,-1-1 921,1 9 1,-1 6 0,0 11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26.371"/>
    </inkml:context>
    <inkml:brush xml:id="br0">
      <inkml:brushProperty name="width" value="0.35" units="cm"/>
      <inkml:brushProperty name="height" value="0.35" units="cm"/>
      <inkml:brushProperty name="color" value="#5B2D90"/>
    </inkml:brush>
  </inkml:definitions>
  <inkml:trace contextRef="#ctx0" brushRef="#br0">57 826 13302,'0'-42'983,"1"0"-492,0 0 1,0 0 491,-1 0-492,1 19 1,-1 9-165,0 28 1,0 2 0,-1 22-1,0 6 1,1-9 0,-1 7 163,0-2 1,0 9-1,0 7 1,0-5 491,1-2 0,-1-14-738,0-4 1,1-38 0,1-14 0,-1-15-1,1-6 1,0 0 0,0-2 0,0-3 81,-1-2 1,1 0 0,0 7 163,0 0 1,0-7-1,-1 0 1,1 0 20,0 7-255,0 10-231,-1-8 1,0 38 0,0 9-16,0 21 1,-1 12 0,0 2-1,0 2-19,1 6 1,-1-6-1,0 7 1,0-2 14,0 0 1,1-7 0,-1-7 50,0 2 0,1 3-33,-1 2-46,0-9 1,1-10 8,0-23 1,0-21-1,1-28 1,0 2 0,0 3 0,-1 2 0,1 0 1,0 0 0,0 0 1,-1 0-27,1 0 1,0-16-20,0-5 0,0-2 38,0 9 1,0 4-31,0 11 78,-1 17-2,1-13 1,-1 44 0,0 0-26,-1 21 0,0 14 0,1 7 1,-1 5 14,0 0 1,0 4 0,0-7 0,0 1 37,0-1 1,0-9-1,1-7 143,-1 3-179,1-8 0,-1-7-52,1-23 0,0-21 1,1-28-15,0 3 0,0 1 0,0 1 2,0-5 1,-1 2-21,1-9 0,0 0 45,0-7 0,0 3 61,0 4 219,0 5-217,0 18 1,-1 24-33,0 23 1,-1 14 0,1 16 31,-1 5 1,0-11 0,0 6 11,0 3 1,1-12-1,-1 7-33,0-2 1,1-8-156,-1 3 60,1-18 0,0-6 31,0-32 1,0 3 0,1-27-26,0-1 0,0 1 59,0-11 1,0 3-28,0-3 111,-1 14-54,1 2-18,-1 26-6,1-4 19,-2 55 0,1-23 53,-1 28-112,1-19 39,-1 8 0,1-24-491,0-14 0,0-14 0,1-21 0,0 0 78,0 0 356,-1 9 77,1-6 5,-1 25 170,1-5-195,-1 10 984,0-12 0,0-2-963,1 2 2,-2 58 49,1-25 8,-1 53 32,1-51-119,-1 17-122,1-20 8,0 8 116,0-54 0,0 23-18,1-37 0,0 17 63,-1-3 86,1 18-72,-1-11-48,0 26 0,0 25-17,-1 20-4,0-11 6,1 6-22,0-24-70,-1 7 1,1-12 114,0 0 0,0 12 0,-1 14-9,0 5 0,0 9 0,1 0 35,-1-2 1,0 4 0,0-2-5,0-2 1,0-10-32,1-2-51,0-19 0,-1-2-445,2-28 0,-1-9 40,1-19 0,-1 0 682,1 0-204,0 19 1,-1 16 0,-1 28-28,1 11 1,-1 8 0,0 2 0,1 2-16,-1 5 1,0-2 0,0 6-1,0-1 4,0-6 0,0-1 1,1-3-1,-1 0-7,0 0 0,1 2 1002,-1 5 0,0-4-933,0 6 1,1-32-45,0-19 1,0-19 0,1-25-4,0-5 1,-1 11 118,1-4-64,-1 14 1,1 12-75,-1 23 0,-1 14 0,1 21 0,-1 0 23,0 0 0,0 7 0,0 0 1,1-2-27,-1-2 1,0-3 0,0 0 28,1 0 1,-1 7 0,0 0 31,0-3 1,0 6-15,0-3-352,0-1 288,1-15 1,0-31 0,0-25 61,1-19 0,0-4 40,0-10 1,0 9 0,-1-2-54,1 5 1,0 16 105,-1 0-163,0 19 29,1-10 0,-2 54 13,0 14 0,0 5 1,0-5-1,1-5 1,-1-1 1,0-1 0,0 0 0,1 0-3,-1 0 1,0 2 80,0 5 1,1-5 105,-1 5-247,0-14 1,1-12-112,0-23 0,0-28 170,1-27 1,0-11 15,0 10 1,0-2 25,0 2 8,0 14-31,0 12 0,-2 32-12,1 19 0,-1 16 1,0 19-1,1-4-6,-1-1 1,0-6 0,0 4 0,0-5 4,1-2 0,-1 0 0,0 0 1,0 0 5,1 0 0,-1-7-48,0 0-184,1-10 185,-1 6 1,1-24-454,0-14 0,1-7-416,-1-21 926,1 9 26,-1-4 1,1 16-32,-1 14 1,-1 16 0,0 31-8,1 2 0,-1-7 0,0-7-1,1 2 0,-1 12-15,0 7 0,0-5 993,0-2-39,0-14-958,1-4 1,0-27 13,0-18 1,0-4 3,1-31 0,0 2 3,0-9 87,0 5-79,-1 18 0,1 24-12,-2 23 0,1 16-3,-1 19 0,0 5 0,0 6 1,0-4 0,0-11 0,1-10-2,-1 2 0,0-4-7,1 2-16,-1 0-23,1-3 0,-1-23 1,2-22 1,-1-15 93,1-14 0,0 7 71,-1 0-49,0 18-70,1-1 0,-2 50 0,0 10 58,1 5 0,-1 2-29,0 0 1,0 2 0,0 5 31,0-7 1,1-19-19,-1-2-208,1-9 99,-1 11 0,1-32 51,1-19 0,-1-10-2,1-18 0,0 12 46,-1 2 2,1 19-34,-1-3 10,-1 66 0,1-22 1,-1 38 1,0-9-5,0 9 1,0-9 0,0-5 1,0-5 5,0-2-36,1-19 1,0-9 15,0-28 1,0-2 0,1-19 31,-1-2 1,1 4 2,0-2-16,-1 19-1,1-22-11,-1 34 0,0-10 24,0 28 0,-1 2-13,1 19 1,-1 0 9,0 7 0,1-7-10,-1 0-140,1-19 93,-1 12 38,1-25 0,0 11-3,0 0-20,0 0 18,-1 25-146,1-15 115,-1-3-107,1-12 124,1-46 46,-1 18-4,1-30 1,-1 42-516,0 14 0,0 7 0,-1 21 0,0-7 473,1 7 8,-1-9 1,1 13 3,-1-25-1,1 4-25,0-8 1016,0 11-38,-1 11-1010,0 1 27,1-12 151,0-12-955,0 1 411,0-45 196,1 25 233,-1-30 0,0 31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28.118"/>
    </inkml:context>
    <inkml:brush xml:id="br0">
      <inkml:brushProperty name="width" value="0.35" units="cm"/>
      <inkml:brushProperty name="height" value="0.35" units="cm"/>
      <inkml:brushProperty name="color" value="#5B2D90"/>
    </inkml:brush>
  </inkml:definitions>
  <inkml:trace contextRef="#ctx0" brushRef="#br0">13 42 11119,'0'-23'983,"1"4"0,-1 19 0,-1 28 0,1-12 0,-1 24 0,1-10-492,-1 3 1,0 2 491,1 0 0,0-18 0,-1 20 0,1-23 0,-1 16 0,1-9 0,-1 0 0,1 0 0,0 0 0,-1-9-787,1 7-233,0 2 38,-1 2 48,1 7 46,0-18-60,-1 7-14,1-8-45,0 1 11,0 7 12,0-17 8,-1 17-9,1-8 1,0 1-1,-1 7 2,1-8 3,0 1 8,0 7 9,0-8 38,-1 10-23,1-9 372,0-3-735,0 1 0,-1 2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29.692"/>
    </inkml:context>
    <inkml:brush xml:id="br0">
      <inkml:brushProperty name="width" value="0.35" units="cm"/>
      <inkml:brushProperty name="height" value="0.35" units="cm"/>
      <inkml:brushProperty name="color" value="#5B2D90"/>
    </inkml:brush>
  </inkml:definitions>
  <inkml:trace contextRef="#ctx0" brushRef="#br0">13 1 11935,'-1'23'983,"1"5"0,-1-7 0,1 2 0,-1 17 0,1-7 0,-1 9 0,0 0 0,1-10 0,-1-1 0,1-10 0,-1 0 0,1 0 0,0 0 0,-1 0 0,1-10-678,0 8-292,0-7 0,-1 11-6,1 5 21,-1-14 81,1 14-23,0-16 110,0-1-213,-1 8 11,1-17 71,0 17 38,0-7 4,-1-1-58,1 8-55,0-7-29,0 9-22,-1-10-271,1-1 0,0-10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1:56.337"/>
    </inkml:context>
    <inkml:brush xml:id="br0">
      <inkml:brushProperty name="width" value="0.05" units="cm"/>
      <inkml:brushProperty name="height" value="0.05" units="cm"/>
    </inkml:brush>
  </inkml:definitions>
  <inkml:trace contextRef="#ctx0" brushRef="#br0">21 4462 20054,'-7'7'-1290,"0"0"1408,5-4 710,-3 1-198,5-4-312,0 0-171,5-4 0,-2 0-60,8-6 1,-5 4-12,8-8 1,-8 8 0,5-6 116,2 0 1,-6 5-6,4-4 1,-3 3-89,2-3 0,1 1 1,-1-1-47,1 1 0,-1-1-9,1 1 0,3-4 0,0 0 7,-1 1 0,-2 1 1,0 2-1,-1-1 36,1 1 1,-1-1 0,1 1-1,-1-1 63,1 1 1,4-5-1,1-2-17,1 1 0,1-3 1,-4 5-1,0 0-32,1-1 1,2-1-1,4-5 13,0 0 1,0 0 0,0 0-82,0 0 0,2-2 1,-1 0-1,-2 4 11,0-1 0,0 0 1,1-1-1,0 0-10,0 0 1,0 0 0,0 0 0,-1 1-9,-3 3 1,-1 0-1,-2 3 1,3-2-4,-1 0 0,4-4 0,-3 2 1,2 0 8,-1 0 0,-2 2 0,-2 2 0,3-4 29,3-1 0,-3 2 1,-2 2-1,0 0-11,2-3 0,3-1 0,1-2 1,-1 1-6,-3 2 1,3-2 0,-2 3 0,2-3-11,1-1 0,-2 1 0,0 2 0,-1 0-5,0-1 0,2 0 0,1-2-14,0 0 0,0 0 0,0 0 1,-1 1-17,-3 2 1,3-2 0,-2 3 0,2-3-4,1-1 1,-4 4-1,-1 0 1,1 1 5,-1 0 1,0-1 0,3-1 0,-3 1 53,0 2 0,1-2 1,-3 3-1,-1 1-24,-1 1 0,2-2 1,0 0-1,0 0 13,1-1 0,-4 3 1,5-3-1,-2 1-12,0 0 1,1-1 0,-2 2 0,2-2 14,1-1 1,-3 3-1,2-2 1,0-1-8,3-1 1,-3 2 0,0 0 0,-1 1-1,0 0 0,0 0 0,-2 2 0,1-1-10,1-1 1,0 0 0,-3 2-1,2 0 13,1-2 0,0 0 0,-2 2 11,2-2 1,1-1-1,2-3 12,-3 4 1,-2 3 0,-1 0 18,-1 1 0,5-6-46,3-1 0,-5 4 0,-1 0-5,1 0 1,0 1-1,-2 1 1,-1 1 57,1-1 1,-3 3 5,2-3 0,3-1-70,8-9 0,-5 4 1,-2 3-1,-2 3 8,-1 0 1,-4 4 0,0 0 0,1-1-17,1-1 1,-1 0 0,3-1 36,4-5 1,-3 3 13,2-2 0,0 0-28,7-7 1,-5 5 0,-1 1-10,0-1 0,-7 8 1,3-2-1,-2 0 12,1 1 0,-2 1 0,1-1 1,3-3 35,-1 0 0,1 1 0,0-1 0,1-1-5,1-1 0,3-3 0,-3 3 1,0 0 12,1-2 1,-5 7-1,4-5-36,2-2 1,3-3-1,2-2 0,-2 1 0,-1 3 45,-4 3 0,-1 1-51,1-1 1,1-1-1,2-3-44,-3 4 0,-1 1 0,1-1-19,4-3 0,-3 2 0,-1 1 34,-2 2 1,3-3-1,2-3 1,-2 3 0,-1 1 0,-2 3 5,-1 0 0,-1 1 0,1-1 0,0-1-12,3-2 0,-4 5 0,2-4-24,1 0 0,5-4 9,-1-1 1,3-1 0,0-1 4,-3 2 1,-4 6 0,-3 2 51,1-1 0,3-3-17,0 0 0,1-2 0,3-1-1,-4 3 1,-6 6 0,-1 1-31,1-1 1,2-2 0,0 0-11,1-1 0,-1 1 0,1-1 0,-1 1 0,2-2 0,2-2 0,-5 5 0,5-5 0,0 0 0,7-7 0,-8 8 0,-3 2 0,0 2 0,-1 0 0,2-2 0,-1 1 0,4-4 0,0 0 0,-1 1 0,0 0 0,1-1 0,-3 2 0,3-2 0,-2 3 0,-2 0 0,1 1 0,-1-1 0,1 1 0,-1-1 0,1 1 0,3-4 0,0 0 0,-1 1 0,0 0 0,1-1 0,-5 5 0,4-4 0,0 0 0,-1 0 0,-1 3 0,-1-1 0,1 1 0,-1-1 0,-3 4 0,0 0 0,2-1 0,1-2 0,4-4 0,-5 4 0,4-3 0,0 1 0,1-2 0,0 0 0,-5 4 0,5-4 0,-4 5 0,4-5 0,-3 2 0,-4 5 0,0 0 0,2-1 0,-4 2 0,2-1 0,0 0 0,4-3 0,-1-1 0,1 1 0,-4 3 0,0 0 0,-4 3 0,4-3 0,0 0 0,4-3 0,-3 2 0,3-3 0,-7 6 0,7-5 0,-3 2 0,2-3 0,-3 4 0,0 0 0,2-1 0,-4 2 0,2-1 0,0 0 0,0 0 0,0 0 0,2-1 0,-4 2 0,2-1 0,-3 4 0,3-4 0,0 0 0,0 0 0,0 0 0,1-1 0,-3 3 0,-1 0 0,1 1 0,2-3 0,-2 2 0,-1 0 0,-2 4 0,1-2 0,-2 1 0,9-7 0,-9 8 0,3-4 0,-4 5-637,0 0-2033,-4 5 238,3-4 2432,5-6 0,-6 8 0,5-7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31.215"/>
    </inkml:context>
    <inkml:brush xml:id="br0">
      <inkml:brushProperty name="width" value="0.35" units="cm"/>
      <inkml:brushProperty name="height" value="0.35" units="cm"/>
      <inkml:brushProperty name="color" value="#5B2D90"/>
    </inkml:brush>
  </inkml:definitions>
  <inkml:trace contextRef="#ctx0" brushRef="#br0">20 221 15106,'1'-63'983,"0"10"0,0 4 0,0 14-492,-1 14 1,-1 61-247,0 23 1,0 7 0,0-14 0,0 3-1,0 1 1,0 3 0,0 3 0,-1-1-1,1-2 1,0 2 0,0-16 0,1-2 245,-1-3 1,0-9 491,1 0-492,-1-18 1,2-52-247,0-29 1,0-8 0,0 30 0,0 0 245,-1 0 1,1-3-230,0-4-218,0 5 1,-1 11-43,0 33 1,0 24-1,-1 39 1,0 0-10,0 0 0,0 0 0,-1 0 0,1 0 8,0 0 0,0 0 0,0-2 0,0-5 207,0-7 0,1-5-220,-1-2-49,0 0 0,1-31 0,0-18 69,0-21 1,1-4 0,0-6 14,-1-6 1,1 9-1,0-7 157,-1 2-77,1 10-58,0 0 1,-1 25 186,-1 19 0,1 18-141,-1 31 1,0-2 192,0-5-12,0-14-320,0-12 0,2-37 1,-1-17-215,1-18 1,0-4 227,-1-10 0,1 2 26,0-2 25,0 23 1,-1 14 9,0 33 1,0-2 0,-1 30 0,0-3-13,1 1 1,-1 2-1,0 0 1,1 0 45,-1 0 1,0 0 184,0 0-249,1 0 0,-1-26 0,1-21 7,1-25 1,0-17 0,0-2 40,0-7 0,0-2 32,0 2 1,0-3 17,-1 10-36,1 19 0,-1 16-551,0 28 0,0 12 435,-1 23 0,0 2 1,0 7 63,0-2 0,0-16-138,0 2 65,1-14 1,0-14-1,0-28 82,1-26 1,0-16 0,0-7 0,0 2 11,0 5 0,0 3 0,-1 6 104,1-2 0,0-7 851,0 7-683,0 9 0,-1 19-272,0 28 0,0 16 0,-1 36 0,0-6-85,0-1 1,0-1 0,0-4 0,0 2 41,0-2 0,1 4 0,-1 0-341,0 3 28,0 2 0,0-19 0,1-23-564,0-31 892,1-27 0,0-20 0,0-11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39.207"/>
    </inkml:context>
    <inkml:brush xml:id="br0">
      <inkml:brushProperty name="width" value="0.35" units="cm"/>
      <inkml:brushProperty name="height" value="0.35" units="cm"/>
      <inkml:brushProperty name="color" value="#5B2D90"/>
    </inkml:brush>
  </inkml:definitions>
  <inkml:trace contextRef="#ctx0" brushRef="#br0">845 6067 20746,'-26'53'491,"5"-4"1,14-4 215,0-3-289,5 0 0,2-24-482,0-18 0,0-18 0,0-27 0,-2-1-5,-5-3 1,4-7 0,-6 4 243,0-1-51,-3 15 1,-16 6-13,0 32 0,9 30 0,12 33 1,5 0 52,2-5 1,0 8-1,2-8 1,3 0 29,2 3 1,9-7-1,-2-1-34,5-1 1,4 4-241,5-7 1,-4-21-53,4-35 1,-14-12 0,-7-44 0,-5 2 65,-2 1 1,-2-3 0,-5 2-1,-7 5 78,-5 7 0,-9 5 0,0 2-26,2 0 0,-4-7 0,0 0-40,-3 2 0,5 21 50,-7 12 1,9 24 0,-2 15 93,5 15 0,11 14 1,5-3-1,5 0 44,2 1 0,0 6 0,0-2 0,0 5 2,0 2 0,0 0 1,0-3-1,0-4 334,0-7-746,9-4 0,10-20 1,7-18 159,-8-25 0,-6-31 0,-12-10 0,0 1-18,0-3 0,0 1 1,-2-1-1,-3 3 203,-2 2 1,-7 2-1,5-4 1,-1 4-12,1 3 0,-5-5 0,5 7 0,-1 2 199,1 3-216,2 11 1,0 10 0,0 25-1,2 26 0,3 21 0,2 12 0,0 4 1,0 5 103,0 7 0,0-2 0,0 2 0,0 2 6,0 3 1,0-5 0,0-5 0,0-7 39,0-11-438,9-7 0,8-22 0,4-20 0,-7-31 0,-3-23 0,-8-18 0,4-6 0,-5 3 74,-2 5 1,-7 4 0,-2 12 400,-3-7 0,-2 3-122,-7-3-117,0 18 1,2 6-27,5 32 0,5 23 0,11 31 0,3 2 121,2 0 0,2-7 0,-4 4 0,2 1-11,-2 0 1,4-8 0,-2 3-70,-2-4-688,6-13 594,-8-11 0,1-14-162,-18-14 22,0-4 298,-16-1-104,9 3 1,2 30-1,5 11 107,7 13 1,5 11 0,2-7 183,0-3-180,0-1 0,0-3 1,2 0-1,3 0 28,2 0 0,2-7 0,-4 0-80,2 2 0,12-7-163,2-2 1,-7-21 120,7-21 0,-14-2 0,0-26 6,-5 2 1,-2-6 0,-2-3 38,-5 2 1,-5 3-20,-9 2-73,0 9 71,0-7 1,2 38 34,5 9 0,7 28 18,14 21 1,-2 5 74,9 2-327,0-10 181,7-11 1,-2-32 0,-5-24 11,-7-17 0,-5-1-29,-2-3 0,-2 0-41,-5-7 60,-5 18 1,-7 10-23,5 28 0,-2 10 0,9 18 72,2 0 1,3 9 1,2 5 1,7 2-215,0-2 47,9-14 1,-4-25 147,9-24 1,-9-7-55,-5-21 1,-7 0 290,-7-7-248,-5 0-383,-9 9 239,0 12 0,2 30 181,5 19 1,5 10 225,9 4 0,0 0-113,0 0 1,0-14-316,0 0 34,0-19 1,0 5 57,0-28 0,0-2 21,0-19 1,-2 0-70,-5-7 85,4 18-15,-15-13 0,15 37 81,-4 0 1,7 12-1,5 23 107,2 2 0,2-2-63,-2 7 1,3-5 137,4 12-278,4-4 1,-15-27 72,4-18 1,-5-18-114,-2-24 1,-7 0-1,0 0-50,2 0 0,-4 7-47,2 0 59,0 18 151,7-11 0,9 38 75,5 4 0,-2 7 1,0 14 105,-3 2 0,5-4-107,-7 2-445,0-10 296,2 6 1,-6-38-19,4-14 1,-7-14 40,-7-7 0,2 0-48,-9 0-70,9 18 74,-13-4 260,15 26-120,-6 21 0,21-3-43,9 19 1,-5-16-53,12-5 1,-7-12-24,14-2 0,-16-12 1,2-18 44,-3-12 1,-1 0 0,-3-7 0,-5 5 13,0 2 1,-6-5 75,4-9 1,-5 2 9,-2-9-46,0 10 1,0 27-9,0 19 0,7 33 0,0 30 250,-2-5 1,6 5-183,3 0 0,7-5-262,7-2 1,-2-28 88,9-21 1,-16-18 0,-1-24 32,-6 0 0,-3-14 0,-4 0 20,2 4 1,0-1-1,-7 1 85,0-1 0,-9 13 100,-5-2-124,4 23 1,-8 8 0,6 29 1,0 17 1,3 10-1,9-3 1,0 0 31,0 0 1,2 7 0,3 2 0,4 0 25,3 1 0,0 4 1,4-7-143,-2-3 1,2-4-45,12-7 1,5-21-1,4-25-3,-9-22 1,-2-21 0,-19-2 0,-2-4 38,-3-3 0,-2 0 1,0 2-1,0 5 113,0 7 0,-7-2 0,0 2 1,0 2 53,-2 3 0,6 9 1,-6 0-43,0-3-73,6 17 1,-13 14 0,9 31 0,2 13 0,3 10 1,2 13 0,0 1 0,0 7 1,0-1 1,7 6 0,0-3-1,-2-3 61,-3-1 0,5-6 0,2-4-278,3-7 0,-3-16 57,12-12 0,-11-21 0,8-21 161,-6-12 1,-5 1 0,-7-3-10,0-3 1,0-8-1,0-3 1,0 2 1,0 3 0,0 2 1,2-3-1,3-1 2,2-3 1,0 7 0,-5 7-74,5-3 34,-4-1 1,6 27 0,-9 19 0,-2 21 15,-5 12 0,2 9 1,-7 2-1,3 3 6,4 4 0,-4 3 0,2 2 0,2-3 102,3-4 1,2 3 0,0-10 0,0-3-112,0-1 0,2-10-321,5 0 93,5 0 234,9-12 1,-7-16 0,-2-28-1,-3-12 5,-4-6 1,-3-13-1,-2-4 1,0-2 50,0 2 1,-7-2 0,0 6 0,0 1 117,-2 0 1,6 2-1,-6 7 1,2 0-99,0 0 0,-2 7 20,2 0-91,4 18 0,-13 10 0,7 31-25,-3 15 1,7 3 0,-2 7 0,3-4 21,-3-3 1,4 0-1,-4 2-26,5 5 0,2-12-260,0 5 268,0-4 50,0-6-167,0-11-73,0-11 126,9-10 0,-6-19 55,4-9 1,-5 5-37,-2-5 0,-5 9 58,-9-9 0,5 7-40,-19 7 0,0 5 29,-14 9 1,0 9 43,0 5 0,2 7 106,5 7 0,5-2-2,9 9 1,9 0-27,5 7 1,5 0 390,2 0-445,0 0 1,19-5 0,9-9 1,2-9 73,5-19 1,-7-10-3,7-4 1,-7-11-72,7-3 0,-16-3-122,2 3 6,-14-4 3,11-10 63,-15 18 0,11 17 168,0 28 0,0 17-157,14 11 1,-3-10-158,3-11 1,-2-7 127,9-7 0,-16-16 47,2-19 1,-14-9 63,0-12 0,-5 0-9,-2 0 23,0 9-453,9 3 377,-6 18 1,15 21 15,-4 19 1,3 3-14,-3 4 1,4-7-65,-4 7-162,-4-19 61,8 3 0,-8-38 0,4-9 1,-7-9 62,-5-5 1,-2 0 0,-2-3 115,-5-4 1,-7 12 58,-14-5 0,2 23-21,-9 5 0,9 24-48,-2 18 1,14 11-1,7 17-32,5-7 1,2 3 0,0-3 34,0-3 0,0 6 0,2-3-74,5-3 0,7-4-142,14-7 1,-9-18 147,9-24 0,-19-17 0,5-22 0,-9-3-19,-5 2 0,0-4 1,0-1-1,0 1 50,0 0 0,0-5 0,0 4 1,0-1 17,0-6 1,0-4 0,0-7 0,0-7-13,0-4 0,0-10 0,0 0 1,-2 0 23,-5-3 0,5 43 1,-1 0-1,-3-4 0,-2 0 1,1 3-1,0 1 51,-5-42 1,-6 9-1,6 9 1,-2 12-36,0 12 0,-2 14-32,-12 2 0,-5 21 0,-7 9-69,5 21 0,-2 22 0,9 13 0,2 0-24,3 1 1,9 6 0,2-4 0,1 2 86,-1 0 1,7-10-364,-2 3 0,5-21 283,2-21 0,0-28 0,0-32 0,0-3 8,0 0 1,0-5 0,0-4-1,0 6 58,0 6 1,-7-3 0,-2 4 0,-3 1 48,-4 0 1,4-8 0,-2 3 0,-2-4 30,-3-3 0,0-7 1,3-3-1,2 1 107,-2 0 1,4 4-212,-2 12 0,0 21 1,-7 28-15,0 26 1,7 32 0,2 14 0,3 5-6,4 3 1,-4 13 0,2 0 0,2 5 67,3 3 0,-5 4 0,0-7 1,2-5 81,3-7 1,2-16 0,2-14-154,5-4 0,-2-27 1,9-20 33,2-28 1,-4-29 0,0-18 0,-3-4-21,-4-3 0,-3-12 0,-2 3 0,0 9 123,0 7 1,0 7 0,0 4 0,-2-1 75,-5-3 0,4-12 1,-4 0-1,5-6-64,2-1 1,0-4 0,0 4-1,0 7-304,0 10 0,-2 9 7,-5 7 0,2 30 0,-9 33 188,-2 31 0,-1 25 1,1 9-1,4 3 146,3 4 1,0 5 0,4 7 0,-2 5-81,2-1 1,4-44 0,0-1 0,1 41 0,0-7 272,0-12 1,2-4-325,5-19 1,12-17-1,7-27-49,-8-31 0,1-30 0,-12-23 1,-2-7-61,-3-5 1,1 39-1,1 1 1,3-45 0,-2 5 241,-3 0 0,-2 10 1,0 6-1,0 0 65,0 1 0,-2-6 0,-3-8 1,-2-3-163,2 2 1,3-2 0,2 7-1,0 12-26,0 11 1,-2 17-163,-5 9 0,-5 37 1,-9 14-1,2 26 57,5 21 0,-4 14 0,4 10 0,-3-3 180,3 4 1,3-4 0,6 7-1,-2-4 83,2-3 1,3-7 0,2-5-1,0-7-49,0-11 0,2-14-242,5-5 1,-2-24-1,9-11 68,2-23 1,-6-17 0,-3-9 0,-5-4 38,-2-1 0,0-4 0,0 9 0,0 2 134,0 3 0,0 2 0,0 0 0,0 0-41,0 0 1,0-7 0,2-3-101,5-1 0,-4 13-74,4-2 42,4 14 0,-8 5 165,4 23-98,-5 23 0,-2 21 11,0 5 0,0-4-2,0-3-120,0-10-20,0-1 0,0-24 16,0-14 1,0-17 9,0-25 0,0 5 0,2-5 25,5 5 1,-4 9 113,4 0 0,-3 0-11,3-7 1,-4 14 3,4 0 43,-5 18-72,-2-27-55,0 23-11,0-7 29,-9 2-168,6 17-691,-6-7 605,0-1 91,6 8 37,-15 2 131,6 2 70,-9 8-17,0-10-30,9 0-53,-6 0-261,6 0 322,-9 9-39,0-7 32,0 8-59,9-10 27,-6 0 42,15 0 59,-6-10 180,9-1-196,0-1-31,0-7 69,0 8-58,0-1 8,-9 3-52,34 9 81,-27 0-52,30 0-14,-19-10 3,-6 8 68,6-17 102,0 8-35,-6-10-79,6 0-90,0 9 0,-4-9-58,9 0 126,-9 9 171,4-25-145,-9 23-114,0-16-62,9 18-16,-6 3 163,6-1-46,-9-1 5,9-1 7,-6 3 85,6-10 46,-9 5 3,0-16-55,0 9-72,0 9-64,0-7 27,0-2 71,9-2 40,-6-7-104,6 9 8,-9 0-9,0 0-66,-9 0 19,6 0 23,-6 0-39,9 0 2,0 9 70,0-7 0,0 8 16,0-10 0,0-10-68,-9 8 21,6-17 42,-6 17-15,9-7 0,0 16 25,0 14 1,0 14 0,0 28 0,0 0-5,0 0 1,7 2-1,0 5 1,-2 5 17,-3-1 1,-2 13-1,0-8 1,0-2 43,0-2 0,7-5 1,2-7 234,3 0-431,-7-10 1,20-8 46,-4-24 0,-4-7 0,-10-28 0,-5-3 11,-2-1 1,0-10-1,0-3 1,0 1 9,0 0 0,0-5 1,0 4-1,0 1-9,0 0 1,0-5-1,-2 4 1,-3 1 35,-2 0 1,-7-5 0,5 2-1,-3-2 71,-4-2 1,4 2-1,0 14 66,3 0-48,-7 0 0,6 26 1,-4 20 19,7 27 0,5 22 1,2 5-1,0 8 9,0 4 0,7 11 0,2 3 0,1 7 111,-1-2 0,7 2 0,-4-16 0,2-3-109,0-9 0,0-16 0,9-17-224,5-7 1,-2-16 0,7-32 106,-3-24 1,-11-24 0,-12-6 0,-5-5-202,-2 0 0,0-2 1,0 16-1,0 2 212,0 3 0,-7 2 0,-2 0 0,-3 0 131,-4 0 1,4-7 0,0-2-1,1-1-104,-1 1 0,0-5 0,-4 5 1,2-1-42,-2 1 1,4 11 0,0 12 131,3 5 1,-10 14-54,-2 9 1,3 30 0,-6 26 0,8 19 52,0 13 0,4 8 1,0 11-1,1 1-29,-1-3 1,7 11-1,-2-13 1,5-3 9,2-7 1,0-16-346,0-7-1,5-25 1,6-29 30,10-35 1,3-32 0,-8-12 0,-4-7 38,-3 3 1,5-1 0,-7 19 0,-2 0 237,-3-2 0,-2 13 0,0-4 0,0 3 157,0-1 0,0-2 0,0 0 1,-2 0-176,-5 0 0,4-7 1,-4-2-1,3-1-9,-3 1 0,2 4 0,-7 12-113,3 7 0,-10 12 138,-2 16 0,0 33 0,-7 39 0,5 14-22,2 12 0,7 14 0,7-41 0,0 1 0,-1 1 0,0 1 36,-2-1 0,1 1 0,2 3 0,0 0 0,-5 37 1,3-9-4,5-7 0,1-23 1,8-17-299,9-11 1,0-31 0,16-32-1,-4-22 0,-5-15 0,4-17 0,-13-7 0,2 0 85,0 7 1,-9-5 0,2 19 0,-5 2 377,-2 1 1,0 8 0,0-6-1,0 2 14,0 0 0,0-9 1,0 2-1,0-3-246,0 3 1,-7-2-1,0 9 1,2 2-115,3 3 0,-7 18 99,-5 5 0,-7 31 0,-5 18 85,-2 30 0,0 31 0,7 18 0,10-36 0,1 3 54,0 5 1,-1 0 0,1 0 0,-1-1 0,1 0 0,-1 0 0,1-3 0,2-1 71,-6 45 1,-3-2 0,10-28-534,3-8 1,6-13 105,12-26 0,-2-26 0,11-37 0,-9-11 20,-5-8 1,5-11 0,-7-3 0,-2 0 246,-3 5 0,5 0 0,0 5 0,-2 4 14,-3 1 1,-2-1 0,0-2-1,0 2 75,0 5 1,0-4 0,0 6-1,0 0-164,0 5 0,-2 5 142,-5 2 0,-7 14 0,-12 16 45,-2 24 1,-2 18-133,2 19 0,12-17 1,-6 4-1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3:39.683"/>
    </inkml:context>
    <inkml:brush xml:id="br0">
      <inkml:brushProperty name="width" value="0.35" units="cm"/>
      <inkml:brushProperty name="height" value="0.35" units="cm"/>
      <inkml:brushProperty name="color" value="#5B2D90"/>
    </inkml:brush>
  </inkml:definitions>
  <inkml:trace contextRef="#ctx0" brushRef="#br0">1 243 23291,'2'-49'270,"0"-2"0,-2 5-236,0-3 0,0 22 1,0 7-1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46.307"/>
    </inkml:context>
    <inkml:brush xml:id="br0">
      <inkml:brushProperty name="width" value="0.35" units="cm"/>
      <inkml:brushProperty name="height" value="0.35" units="cm"/>
      <inkml:brushProperty name="color" value="#5B2D90"/>
    </inkml:brush>
  </inkml:definitions>
  <inkml:trace contextRef="#ctx0" brushRef="#br0">1902 43 32767,'-44'-7'0,"-5"-2"0,-7-3 0,-7 7 0,-9-2 0,-12 5 0,-3 2 0,-11 0 0,47 0 0,0 0 0,-3 1 0,0 0 0,-1 2 0,-2 1 0,-5 0 0,-2 2 0,4 1 0,1 0 0,3-3 0,0-1 0,4-2 0,2 0 0,-41 6 0,16 2 0,12 3 0,12 4 0,16-2 0,14 5 0,18 4 0,20 1 0,36-10 0,17-5 0,19 0 0,-34-3 0,2 0 0,5 3 0,2 1 0,3-2 0,1 0-85,1-1 1,0 0-1,3-1 1,1 0 0,-4 2-1,-1 0 1,2-2 0,0 0-39,0-2 0,0 1 0,-2 0 0,0-1 0,1-1 0,-1-1 0,-3 1 0,-1 1 0,-3-2 0,1 1 0,3 1 0,-1 1 0,-6-1 0,0-1 0,1-1 0,-1 1-14,-2-2 1,0 0-1,-4-4 1,-1-1 0,37-3-1,-18 2-546,-16 3 437,-19 2 0,-44-9 0,-38-5 0,-35-5 250,29 8 0,-3 1 0,-13 1 0,-2 2 0,-6-3 0,0 1 0,-6-2 0,0 1-52,-4 1 1,-1 2 0,-6-3 0,-1 1 0,28 5-1,-1 1 1,0 1 0,0-2 0,-1 0 0,1 0-52,0-1 1,0-1 0,1 1-1,-1-1 1,1 1 0,1-1-1,-29-2 1,1 0 0,2 2-1,2 0 84,6 2 1,2-1 0,11-2-1,2 0 1,10 3 0,2 1-1,-34-2 151,23 3 0,31 7-382,30 9 0,39-7 0,48 11 0,18-6 153,-45-10 0,3 1 0,11 1 0,2 1 0,-3 0 0,1-1 0,-1 1 0,1 0 50,-2-1 0,0 1 0,-2 2 0,0 0 0,0-3 0,0-1 0,0-1 1,0 1 29,0-3 1,0 2 0,1 2 0,1 1 0,1 1 0,1 0-1,1 1 1,1 0 40,0 0 0,0 0 1,3-4-1,1-1 0,-4 1 1,-1 1-1,1-2 0,0 0 2,-2 2 1,-1-1-1,-2-2 1,-2 1-1,-4 1 1,-2 1-1,42-2 137,-18-2 1,-22 0-103,-9 0 1,-37-9 0,-29-5 0,-34-5-38,-28-2 1,22 10 0,-3 1-1,-8 0 1,-2 1 0,-2 1 0,0 0-19,-4 0 1,0 2-1,-3 2 1,-1 1-1,2-4 1,0 0-1,1 0 1,0 0 111,2 1 1,1 0 0,0-2 0,3 0 0,10 4 0,3 1 0,7 0 0,2 1 252,-35 0 1,21 2-373,14 0 1,30 7-1,26 2 1,33 1-61,23-1 1,28 5 0,-38-9 0,1-1 0,3 2 0,0 0-53,4 2 1,0 0-1,-1 1 1,1 1 0,0-1-1,-1 1 1,-1-3 0,-1 0 123,-1-4 0,0 1 0,3 1 0,-1 1 0,-2 0 0,-2 0 0,0 0 0,0 0-58,-1-2 0,-1-1 0,43-1 0,-5-2 0,-5 0 128,-2 0 0,-9 0 0,-7 0 0,-10 0 201,-9 0-247,-14 0 1,-28-12 0,-28-4 0,-23-5 99,-15 2 1,-11 5-1,-2-2 1,-5 4-15,-9 3 0,9 0 0,-5 4 0,10-2 30,11 2 1,0 3-1,12 2-492,3 0 293,20 0 1,28 14 0,33 2-1,17 1-48,8 1 0,10 1 0,3 2 0,1 0-127,6 0 1,-8-7 0,-2-2 0,-7-3 256,-7-4 0,2 4 1,-6 0 206,1 3 0,-13-7 525,2 2-551,-23-5 0,-15-11-245,-32-5 0,-11 4 0,-17 3 0,7 5-175,4 2 213,13 0 0,8 12-258,24 9 0,14-3 0,28 6 0,3-8 60,4 0 0,4-4 1,10 0-1,-2-1 86,-5 1 1,-5-7-1,-9 4 9,0 0 0,0-6 308,0 4 1,-23-5-159,-19-2 1,-26-9-1,-23-3 18,3 0 0,1-4 1,3 9-1,0 2 57,0 3 0,7-5 287,0 0-768,0 0 126,12 16 1,25 3-25,33 9 1,5-7 18,9 0 526,-14-9-182,-5 4-172,-18-9 90,7 0 0,-5 2-215,14 5-36,-14-4 415,23 15-189,-23-15 1,19 13-27,-5-9 0,-3 2-77,10-2 128,-18-4-44,11 6-31,-17-9 249,1 0-112,-3 9-227,1-6 255,11 15-114,2-15 153,-2 6-173,-12 0 0,3 1-35,9 4 0,-5 4-357,12-4 217,-18-5 240,18 10-5,-17-7 149,1-1-271,-3 8-97,-9-17-78,0 17 102,0-7-86,10 9 335,-8 0-438,16 0 376,-15 0-356,15 0 517,-6 0 16,9 0 219,0 0-75,-9-10-81,-3 8-87,-9-7-486,0-1 354,0 8-358,-9-7 570,6 9-549,-6-10 424,9 8-466,0-17 200,9 8 455,3-10 508,0 0 0,6 0-435,-6 9-70,0-7-56,-3 8 56,-9-1-250,0 3-420,0-1-658,0 8 0,0-17 0,9 8 738,3-10 0,9 0 0,0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48.188"/>
    </inkml:context>
    <inkml:brush xml:id="br0">
      <inkml:brushProperty name="width" value="0.35" units="cm"/>
      <inkml:brushProperty name="height" value="0.35" units="cm"/>
      <inkml:brushProperty name="color" value="#5B2D90"/>
    </inkml:brush>
  </inkml:definitions>
  <inkml:trace contextRef="#ctx0" brushRef="#br0">504 82 32767,'24'0'-328,"-52"-10"0,4 1 0,-32-5 0,12 7 0,-3-2 0,-4-1 77,-3-1 0,8 6-14,-3-2 1,11 7 263,3 7 0,10 5 0,-6 9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48.703"/>
    </inkml:context>
    <inkml:brush xml:id="br0">
      <inkml:brushProperty name="width" value="0.35" units="cm"/>
      <inkml:brushProperty name="height" value="0.35" units="cm"/>
      <inkml:brushProperty name="color" value="#5B2D90"/>
    </inkml:brush>
  </inkml:definitions>
  <inkml:trace contextRef="#ctx0" brushRef="#br0">798 22 32767,'-35'0'0,"0"-3"-155,-2-4 1,4 5 0,-4-5 119,-7 5 1,2 2 0,-7 0 60,4 0 0,-4 0 0,0 0 0,3 0-70,1 0 1,10 0 0,-2 0-98,-7 0 0,9 0 122,-7 0 0,14 9 1,-3 3-1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49.148"/>
    </inkml:context>
    <inkml:brush xml:id="br0">
      <inkml:brushProperty name="width" value="0.35" units="cm"/>
      <inkml:brushProperty name="height" value="0.35" units="cm"/>
      <inkml:brushProperty name="color" value="#5B2D90"/>
    </inkml:brush>
  </inkml:definitions>
  <inkml:trace contextRef="#ctx0" brushRef="#br0">1428 43 32429,'-42'-10'-328,"-7"8"0,-2-5 0,0 5 82,-1 2 0,-6 0 0,2 0 0,-7 0 110,-7 0 1,2-7-1,-9 0 1,0 2 186,3 3 1,-8 2 0,7 0-1,-2 0-188,0 0 1,12 0-1,2 0 1,12 0-456,6 0 594,13 9 1,-8 3-1,7 9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49.583"/>
    </inkml:context>
    <inkml:brush xml:id="br0">
      <inkml:brushProperty name="width" value="0.35" units="cm"/>
      <inkml:brushProperty name="height" value="0.35" units="cm"/>
      <inkml:brushProperty name="color" value="#5B2D90"/>
    </inkml:brush>
  </inkml:definitions>
  <inkml:trace contextRef="#ctx0" brushRef="#br0">1092 22 32767,'-51'0'0,"11"0"0,-6 0 0,-1 0-246,3 0 0,-10-7 0,-2 0 0,-5 2 218,-2 3 0,-2 2 0,0 0 1,-3 0-29,0 0 1,15 0-1,-8 0 1,7 0-61,8 0 1,8 0 189,3 0-88,0 9 0,12 3 0,4 9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49.994"/>
    </inkml:context>
    <inkml:brush xml:id="br0">
      <inkml:brushProperty name="width" value="0.35" units="cm"/>
      <inkml:brushProperty name="height" value="0.35" units="cm"/>
      <inkml:brushProperty name="color" value="#5B2D90"/>
    </inkml:brush>
  </inkml:definitions>
  <inkml:trace contextRef="#ctx0" brushRef="#br0">1071 22 32433,'-44'0'-207,"-5"0"1,5 0 0,-5 0 0,4 0 209,3 0 0,-9 0 0,-3 0 0,-2 0-11,0 0 0,7 0 1,-4 0-1,-1 0-22,0 0 1,1-7 0,-6 0 0,6 2-327,1 3 325,3 2 1,-2 0 0,-3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50.406"/>
    </inkml:context>
    <inkml:brush xml:id="br0">
      <inkml:brushProperty name="width" value="0.35" units="cm"/>
      <inkml:brushProperty name="height" value="0.35" units="cm"/>
      <inkml:brushProperty name="color" value="#5B2D90"/>
    </inkml:brush>
  </inkml:definitions>
  <inkml:trace contextRef="#ctx0" brushRef="#br0">1365 43 28890,'-30'0'245,"-5"0"1,5-3 0,-19-1 0,4-3-1,3 2 1,-9 3 0,-5 2 0,-2 0-1,2 0 1,-12 0 0,3 0 0,-8 0-14,-6 0 0,7 0 0,-1 0 0,3 0-253,0 0 0,7 0 0,7 0 0,0 0-37,3 0 1,-8-10 0,7-1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1:57.490"/>
    </inkml:context>
    <inkml:brush xml:id="br0">
      <inkml:brushProperty name="width" value="0.05" units="cm"/>
      <inkml:brushProperty name="height" value="0.05" units="cm"/>
    </inkml:brush>
  </inkml:definitions>
  <inkml:trace contextRef="#ctx0" brushRef="#br0">22 1 20723,'-11'10'0,"1"1"0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50.813"/>
    </inkml:context>
    <inkml:brush xml:id="br0">
      <inkml:brushProperty name="width" value="0.35" units="cm"/>
      <inkml:brushProperty name="height" value="0.35" units="cm"/>
      <inkml:brushProperty name="color" value="#5B2D90"/>
    </inkml:brush>
  </inkml:definitions>
  <inkml:trace contextRef="#ctx0" brushRef="#br0">1008 43 28708,'-42'0'245,"0"0"1,-7 0 0,-2 0 0,0 0-1,-1 0 1,-8 0 0,-1-3 0,-9-1-1,-5-3 1,-2 0 0,-4 7 0,1 0-246,3 0 1,10-10 0,-6-1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51.232"/>
    </inkml:context>
    <inkml:brush xml:id="br0">
      <inkml:brushProperty name="width" value="0.35" units="cm"/>
      <inkml:brushProperty name="height" value="0.35" units="cm"/>
      <inkml:brushProperty name="color" value="#5B2D90"/>
    </inkml:brush>
  </inkml:definitions>
  <inkml:trace contextRef="#ctx0" brushRef="#br0">1512 22 27870,'-42'0'-492,"7"0"0,0 0 465,-2 0 0,-19 0 0,-7 0 0,-2 0 93,-1 0 1,-6 0 0,-5 0 0,-7 0 129,-7 0 1,-5-3-1,45 1 1,0 0 0,-47-5 48,7 2 1,9 3 0,10 2 0,9 0 737,2 0-738,19 0 1,-7 9 0,16 3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51.641"/>
    </inkml:context>
    <inkml:brush xml:id="br0">
      <inkml:brushProperty name="width" value="0.35" units="cm"/>
      <inkml:brushProperty name="height" value="0.35" units="cm"/>
      <inkml:brushProperty name="color" value="#5B2D90"/>
    </inkml:brush>
  </inkml:definitions>
  <inkml:trace contextRef="#ctx0" brushRef="#br0">1281 85 28768,'-35'-7'-246,"0"0"0,0-3 0,-7 6 0,0-3 0,0 2 0,7 3 0,0 2 0,-2 0 491,-3 0 1,-9-7 0,-2 0 0,-3 2-1,-4 3 1,-14 2 0,-10 0 0,-2 0 81,9 0 1,-6 0 0,13 0-83,-4 0 1,-10-10 0,7-1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52.045"/>
    </inkml:context>
    <inkml:brush xml:id="br0">
      <inkml:brushProperty name="width" value="0.35" units="cm"/>
      <inkml:brushProperty name="height" value="0.35" units="cm"/>
      <inkml:brushProperty name="color" value="#5B2D90"/>
    </inkml:brush>
  </inkml:definitions>
  <inkml:trace contextRef="#ctx0" brushRef="#br0">1344 22 25723,'-42'0'-24,"-4"0"0,-6 0-35,-4 0 0,-9 0 1,7 0-1,-8 0 2,-4 0 0,-9 0 0,2 0 0,-2-3 29,2-4 0,-3 5 1,10-5-1,0 5-14,-2 2 1,14 0-1,-3 0 46,7 0 1,-4 0 0,4 0-1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53.715"/>
    </inkml:context>
    <inkml:brush xml:id="br0">
      <inkml:brushProperty name="width" value="0.35" units="cm"/>
      <inkml:brushProperty name="height" value="0.35" units="cm"/>
      <inkml:brushProperty name="color" value="#5B2D90"/>
    </inkml:brush>
  </inkml:definitions>
  <inkml:trace contextRef="#ctx0" brushRef="#br0">3897 295 31392,'61'0'-282,"-5"0"36,-14 0 0,-19-7 0,-25 0 0,-28 0 82,-26-2 0,-35 4 0,36-1 0,-2 0 0,-5 0 0,-2 1 85,-6-2 0,0 2 0,0 2 0,0 1 0,-10-1 0,-1-1 0,-1 3 0,0 0-44,-1 1 0,-2 0 0,-4-1 0,-1 0 0,7-2 0,0-1 0,-2-2 0,0 0 143,2 0 0,0 0 1,4 1-1,2 1 1,7 3-1,2 2 1,4-1-1,2 0 186,4 0 0,2 0 1,-30 0-1,16 2-344,16 5 0,38 5 0,30 9-26,37 0 0,33-2 0,-35-11 0,2 0 0,4-1 0,2 0 41,6 1 0,0 0 0,0-2 0,0 0 0,4 0 0,-1 0 0,-2-1 0,-2 1 0,-2 0 0,-1 0 0,3-3 0,0 1 0,-4 2 0,0 0 0,2-1 0,-1-1 0,1-1 0,-1-1 0,-3-1 0,0 0 0,3-1 0,-1 0 0,0 0 0,1 0 178,-1 0 0,0 0 0,-2-1 0,-2 0 1,0-1-1,-1-1 0,41-4 114,-17 2 0,-14-9-286,-14-7 0,-42 3 0,-45-6 0,-39 6 45,22 5 0,-4 2 1,-5 3-1,-3 0 1,-14-5-1,-3 0 1,-2 1-1,-1 1 69,-2 2 0,-2 2 0,24 0 0,-2-1 0,0 2 0,2 0 0,1 2 1,-2 0-1,-1-2 0,-1 1 0,-1-1-37,-2 1 0,-1 1 0,0-1 0,-4 1 0,-1 0 0,0 1 0,0 0 0,1 1 0,-1 0 0,5-2 0,0 0 0,1 0 149,1 0 0,1 0 0,2 0 0,-30-1 1,4 1-1,10 3 0,2 2 0,7-2 1,3 0 135,8-3 1,4 1 0,-30 0 0,23 1-193,21 14 1,38-1 0,37 13 0,35-8-178,30 0 1,-31-10-1,2 0 1,3 1 0,2 0-1,4 1 1,3 0 30,4 1 0,1 1 0,2 0 1,2 1-1,1-1 0,1 1 1,-1-1-1,0 1-30,-3-1 0,0 1 0,1-2 0,0 1 0,-4-2 0,1 0 0,0-1 0,1 0 195,-1 1 1,-1 0 0,-1 0 0,-2 1 0,-5-1 0,-1 0 0,-5-2 0,-2 0-82,-6-2 1,-4 1-1,40 4 1,-24-4-193,-14 2 0,-45 0 0,-36-9 0,-50-5 98,18 0 0,-5 0 1,-12-3-1,-4-1 1,-14-3-1,-5 0 1,29 3-1,-1 0 0,-1 0 151,-2 0 0,0 0 0,-1 0 0,-3-1 0,0-1 0,-1 1 0,1 2 1,0 1-1,-1 0 0,-1 0 0,0 0 0,-1 1-16,0 0 0,0 1 0,-1-1 0,-4-1 1,-1-1-1,2 1 0,7 0 0,1-1 0,2 1 1,3 0-1,1 1 0,0-1 108,-28-3 0,3 1 1,18 1-1,5 1 1,11 2-1,3 0 1,-31 0 186,22 5 1,36 4 0,30 3-282,23 2 0,43 9 1,20-2-1,-34-5 0,3 1-169,8 0 0,0 1 0,1-1 0,1-1 0,3-1 0,1 0 0,-1-1 0,0 0 69,-3 1 1,0 0-1,0-2 1,-1 0-1,-1 1 1,0 0-1,-1 1 1,-1 0 175,-1 2 1,-1-1 0,5-2 0,1 0 0,-5-1 0,1 0 0,-2-1 0,1 1-29,-1 0 0,-2 0 0,-2-4 0,-2 1 1,40 4-1,-14-5 199,-11-2-471,-10 0 0,-55-2 0,-27-5 1,-34-7 99,-31-5 0,38 8 1,-3 1-1,-9-1 0,-2 1 1,-1-1-1,-1 1 200,-2-1 1,-2 1 0,-5 0 0,-2 1 0,-2 1 0,-1 0 0,0 1 0,-1 0-1,1-1 1,1 0 0,-1 2 0,1 0 0,5-1 0,3 0 0,4 0 0,3 0 122,5 1 1,3 0 0,-41-3 0,28 9 81,14 0 1,35 5 0,26 6-319,25 10 1,43 5-1,13-5 1,-35-10-1,3-1-132,5 0 0,1 1 0,3-1 0,0 1 0,2 0 0,1-1 0,0 0 0,1-1 40,-2-2 0,0 0 1,1 2-1,-1 0 1,0-2-1,1 0 0,-1 2 1,0 1 138,-3 0 1,0 1-1,0-1 1,-1 1-1,-5-2 1,-2 1-1,-2-2 1,-1 0-115,42 6 0,-18-9 0,-12 2-62,-12-5 1,-30-2-1,-26 0 1,-32 0 91,-28 0 0,13-3 0,-4-1 1,-7-1-1,-4 1 0,-9-2 1,-2 0 5,-9-2 0,-1 0 0,-1-2 0,1 1 0,-4-2 0,-1 1 0,-1-1 0,-1 1 144,-2-1 1,1 1 0,2-1 0,3 1 0,7-1 0,3 1 0,6 0 0,3 1 73,6 2 1,3 0-1,9-1 1,3 0 0,-30 1 197,15 2 0,29 5-605,30 7 0,37 5 0,43 7 0,11-3 70,7-2 1,-35-7-1,2 0 1,-1 2-1,0 1 1,1-2-1,1 0 18,-1-1 0,1 0 0,-2-1 0,0 0 0,-2 2 0,0 0 0,1-1 0,0 0 39,-2 1 0,1 0 1,0-3-1,0 0 1,0-1-1,0 1 1,1-2-1,0 1 206,-2-1 1,1 1 0,2 0 0,0-1 0,-1-3 0,-2 0-1,-2 1 1,-1 0-70,42 6 0,-16-4 0,-9 4-13,-10-5 1,-28-2-111,-37 0 1,-30-2 0,-54-3 0,42 1 0,-2-1 86,-3-1 1,-2 0-1,-8 0 1,-3 0 0,-3-2-1,-2 0 1,1 1-1,0 0 77,-2-2 0,1 2 0,3 1 1,1 2-1,-1 0 0,0 1 1,2 1-1,1 0 69,3-2 1,2 1 0,3 1 0,2 1 0,-40-6 0,12 5 203,12 2 0,16 0-370,7 0 1,23 9-1,24 5-243,28 5 0,34 2 0,13-2 0,13-3 105,12-2 1,-46-8-1,1 0 1,2 2-1,0 0 1,1-1-1,0 0 28,-2 1 0,1 0 0,2-2 0,1 0 0,0 1 0,0 0 1,1 0-1,-1 0 113,-1-1 1,0-1-1,5 4 1,0-1-1,-10-3 1,-2-1-1,1 1 1,-1-1 125,43 6 1,-11 4 0,-12-7 364,-14-3 1,-31-1-368,-32-3 0,-28-7 0,-51-3 0,-5 1-131,-7 0 1,44 1 0,-2-1 0,-2 3 0,0 1 0,-2-2 0,1 0 85,-2-1 0,1 2 0,-4 2 0,2 1 1,4-4-1,1 0 0,0 0 0,0 0 72,-1 1 1,2 0 0,3 1 0,3 1 0,-39 2 0,12-3 119,14-2 0,10 0-386,11 7 1,25 9 0,22 3-132,25 0 0,31 4 0,2-7 0,5 1 0,4-1 0,-4 5 0,4-7 0,-4 0-82,-8 2 0,-4-7 0,0 8-656,-7-1 878,-4-7 1,-3 17 0,0-7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6:59.631"/>
    </inkml:context>
    <inkml:brush xml:id="br0">
      <inkml:brushProperty name="width" value="0.35" units="cm"/>
      <inkml:brushProperty name="height" value="0.35" units="cm"/>
      <inkml:brushProperty name="color" value="#5B2D90"/>
    </inkml:brush>
  </inkml:definitions>
  <inkml:trace contextRef="#ctx0" brushRef="#br0">2674 1 27512,'-42'0'-328,"0"0"0,-2 0 0,-3 0 0,-2 0 0,0 0 0,7 0 308,0 0 17,0 0 0,0 0 0,0 0 0,0 0 8,0 0 1,-7 0-15,0 0 0,0 0 40,7 0-52,19 0 38,4 0-11,56 0 1,-6 0 0,29 0-9,-6 0 0,-12 0 0,-7 0 2,2 0 0,10 0 1,2 0-1,-2 0 61,-3 0 1,-2 0 0,0 0 47,0 0-6,-9 0-80,-3 0 0,-32 0 0,-17 0-44,-18 0 0,-17 0 0,0 0 0,-4 0 14,-7 0 0,-3 0 0,5 0 0,0 0 5,0 0 0,0 0 1,2 0-1,5 0 29,7 0 0,-2 0 0,2 0 21,2 0 0,-4 0 0,2 0 7,2 0 0,3 0-20,2 0-41,19 0 0,9 0 10,28 0 0,2 0 0,19 0-30,2 0 0,-4 0 18,2 0 4,-9 0-21,-5 0 19,-59 0 0,8 0 0,-33 0 1,14 0 10,7 0 1,7 0-55,0 0 0,14 0 13,-7 0 1,14 0-133,-14 0 148,9 0 171,-20 0 0,15 0-96,-15 0 1,13 0 37,-9 0 1,14 0-24,-7 0 1,7 0 215,-14 0-183,9 0-310,-4 0 184,9 0 42,0 0 36,0 0-43,-9 0 0,-3 0 4,-9 0 0,14 0 117,0 0-25,9 0-63,-20 0-79,15 0 31,-6 0-23,9 0-47,9 0 1,38 0 36,23 0 0,7 0 7,0 0 0,-9 0-108,2 0-113,-24 0 0,-18 0 161,-28 0 0,-9 0 272,-12 0 1,-2 0-96,-5 0 1,2 0-10,-9 0 0,0 0-2,-7 0 1,10 0-16,4 0-99,14 0 0,18 0 18,24 0 1,14 0-4,21 0 1,-7 0 5,0 0 0,-14 0 58,7 0 54,-19 0-34,19 0-32,-25 0-26,-31 0 1,0 0-24,-28 0 1,9 0 1,5 0-109,19 0 115,-5 0 0,30 0-18,5 0 0,7 0-36,21 0 35,-18 0 34,11 0 0,-26 0 1,3 0 2,-19 0 1,-3 0-3,-18 0 40,19 0-41,-21 0-8,32 0 6,-23 0-17,26 0-36,-8 0-87,-8 0 62,13 0 25,-23 0 38,26 0 14,-17 0 1,7 0 155,1 0-156,-8 0 87,17 0 19,-17 0-89,7 0 1,5 0-189,14 0 0,7 0 60,21 0 1,-7 0 60,7 0 1,-7 0 39,7 0 0,-14 0 40,7 0 0,-14 0-43,14 0 0,7 0 1,14 0-91,-2 0 1,-1 0 56,3 0 1,-4 0-153,4 0 183,-24 0 0,-18 0 170,-28 0 1,5 0 122,-12 0-274,19 0 0,30 0-61,28 0 0,16 0 0,-14 0 0,3 0-58,4 0 1,3 0-1,2 0 1,-2 0 96,-5 0 1,9 0-1,-7 0 1,-2 0 1,-2 0 1,4 0-1,-2 0 1,5 0 7,2 0 1,0 0 0,0 0-1,0 0 334,0 0 1,0 0 0,-2 0 573,-5 0-888,-5 0 0,-28 0-15,-23 0 1,-21 0-1,-37 0 432,2 0-396,28 0 0,-2 0-35,37 0 0,18 0 1,29 0-1,2 0-55,0 0 1,0 0-1,7 0 1,-2 0 20,-5 0 0,2 0 0,-7 0 0,1 0-88,-1 0 0,-2 0 0,-7 0 0,0 0 186,0 0 0,0 0 1,2 0 427,5 0 1,-11 0 491,4 0-799,-24 0 1,-11 0-1,-28 0-141,-11 0 0,-8 0 155,-2 0-383,9 0 0,10 0 171,23 0 1,21 0-35,28 0 0,9 0 35,-2 0 1,3 0 188,-3 0 392,-14 0-403,-12 0 0,-30 0-33,-14 0 1,-14 0 123,-14 0 0,-7 0 15,0 0-187,19 0 0,16 0-314,28 0 1,2 0 0,19 0-1,2 0 78,3 0 0,2 0 0,0 0 2,0 0 0,7 0 472,0 0-288,-9 0 938,-10 0-72,-18 0-575,-50 0-1041,8 0 149,-21 0 30,32 0 917,75 0-9,-33 0-284,36 0 168,-41 0-1019,-15 0 693,15 0 70,-6 0 28,0 0 82,6 0-11,-15 0-38,15 0-163,-6 0 17,0 0 51,6 0 8,-15 0-301,15 0 0,-6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03.470"/>
    </inkml:context>
    <inkml:brush xml:id="br0">
      <inkml:brushProperty name="width" value="0.35" units="cm"/>
      <inkml:brushProperty name="height" value="0.35" units="cm"/>
      <inkml:brushProperty name="color" value="#5B2D90"/>
    </inkml:brush>
  </inkml:definitions>
  <inkml:trace contextRef="#ctx0" brushRef="#br0">260 1 26473,'-51'0'-984,"-1"0"1188,-4 0 102,5 0-330,18 0 1,17 0 75,23 0 0,14 0 1,21 0 7,0 0 1,-7 0-1,0 0-50,2 0 1,10 0-1,4 0 141,3 0 1,-12 0 169,7 0-110,-9 0-136,2 0 0,-19 0-107,-23 0 0,-28 0 0,-28 0 7,5 0 0,4 0 0,3 0-2,-5 0 1,4 0 3,-4 0-50,5 0 40,11 0 0,17 0-21,23 0 1,16 0-12,26 0 1,3 0 0,4 0 8,-7 0 1,-12 0 105,-2 0 0,-7 0 194,7 0-104,-19 0 87,12 0 55,-25 0-408,6 0 81,10 0 0,-3 0 24,19 0 1,-7 0 78,7 0 0,-14 0 61,7 0 25,-19 0-123,29 0-5,-24 0 0,18 0-125,-4 0 62,-14 0 47,14 0-19,-25 0-474,6 0 448,10 0 203,-15 0-325,15 0 10,-10 0 64,-6 0 120,15 0-78,-6 0 19,0 0 62,6 0-91,-15 0 21,15 0 20,-6 0 46,0 0 3,6 0 83,-15 0 871,-3 39 0,-3-30 0,-6 30 0,9-39-1427,9 0-540,-34 0 876,18 0 1,-33 0-1,19 0 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4:57.899"/>
    </inkml:context>
    <inkml:brush xml:id="br0">
      <inkml:brushProperty name="width" value="0.35" units="cm"/>
      <inkml:brushProperty name="height" value="0.35" units="cm"/>
      <inkml:brushProperty name="color" value="#5B2D90"/>
    </inkml:brush>
  </inkml:definitions>
  <inkml:trace contextRef="#ctx0" brushRef="#br0">63 498 19058,'-1'44'0,"0"3"0,0 5-76,0 2 0,0-7 1,0 2-1,1-5 145,-1-2 0,0 10 1,0 1-1,0 3-117,0 0 1,0 0 0,0 5 129,0-5 1,0 2 0,0-6 0,0 1 0,0 1 0,0 2 218,1-7-272,-1-14 0,1-18-82,0-24 1,0-14 0,1-23-1,0-5 5,0-7 1,0-7-1,0-5 1,0-4-100,1-3 1,-1 1 0,0-6 0,1 8 117,-1 6 1,0-1 0,0 11 0,0-3 46,0 3 0,0 5 177,-1 9 15,1 0 1,-1 23 0,0 19 0,0 23-126,-1 15 0,0 20 0,0 10 1,0 11-69,-1 15 1,1-44 0,0 0 0,1 4-1,-1 0 1,0 0 0,0 1 16,0 1 0,0 1 0,0-1 0,0 0 0,0-3 1,0-1-1,0-1 0,0-2 78,0 43 1,-1-6-1,1-21 172,0-4-383,0-2 0,0-22 0,1-23 69,0-30 0,1-31 0,0-16 0,0-12-148,1-6 0,-1-10 1,1-3-1,0 3-24,-1 5 1,1-1 0,-1 15 0,0 2 198,0 4 1,0 8 0,0 16 149,0 0-19,-1 9 0,1 10 0,-1 23 0,-1 21 28,1 14 0,-1 23 1,0 7-1,-1 8-107,1 6 1,-1 17 0,1-46 0,1 0 0,-1 0 0,0 0 62,0 2 1,0-1 0,-1 45-1,1 0 1,-1-5 5,1-9 1,-1-3 0,1-16 0,0-9 172,0-7-502,1-5 0,-1-19 69,1-23 0,1-17 0,0-39 0,0-4 14,0-8 1,0-14-1,1-9 1,-1 2-82,1 3 1,-1 2-1,1 2 1,-1 4 163,0 8 1,0 5 0,1 4 0,-1 5 81,-1 7 1,1 4 456,0 3-279,-1 10 0,0 38 0,0 29 0,-1 19 30,0 9 1,-1 14 0,1 5 0,-1 4-105,1 10 1,-1 2 0,1-48 0,0 0 0,0 46 7,-1-3 1,0-2-1,1-11 1,0-8-183,0-9 0,0-14-580,0 0 306,0-5 0,1-32 0,0-19 220,1-21 0,-1-19 1,1-7-1,0-4-19,1-8 1,-1-9 0,0 3 0,0 0 1,1-1 1,-1-4 0,0 7 0,0 2 50,1 3 0,-1-5 0,0 2 0,0 5 85,0 4 0,0 6 0,0-6-67,0 3 0,0 3 98,0-3 264,0 4 1,-1 45 0,0 23-217,-1 26 0,0 31 0,-1-6 0,1 6-113,0-3 0,0 2 0,0-5 0,-1-6-25,2-9 1,-1-8-149,0-2 1,1-16 65,-1-19 1,2-36-1,0-36 92,0-7 0,1 1 1,-1-6-1,0 0-16,1 3 0,-1 1 0,0 10 0,0 2 48,0 5 1,0-2-1,0 9 1,0 2 66,-1 3 1,1 2-1,0-2-35,0-6 0,-1 13 1,1-5 73,0 2 0,-1 8 448,1-3-117,-1 18-430,1-11 1,-2 66-162,0 4-419,1-5 100,-1-9 226,1-26 0,1-35 170,0-23 0,0-14-15,0 7 1,0 9 239,0 5 86,0 14 1,-1 19-172,0 23 1,-1 16-76,0 26 0,1-5 0,-1 5 0,0-4 0,0-3 67,1 0 1,-1 0 48,0 0-54,0 0-297,1-10 0,0-30-71,0-23 0,1-16 169,0-12 1,-1 5 127,1-6 1,0 6 132,0 2-105,-1 9 391,1 3 1,-1 23 93,0 14-297,0 5-149,-1 27-157,0-6-407,1 0-117,0-12 549,0-59 1,1 15 0,0-33-13,-1 12 1,1 11 208,0-2 163,-1 18 171,0-11-62,0 26-416,0 30-180,0-19-56,-1 38 55,1-45 155,0-2 457,0-21-385,1-2 7,-1-7 5,1 9-32,-1 0 234,0 9-371,0 3 7,0-1 1,1-4-694,-1-14 693,0 14 500,1-23-236,-1 32 1,0-2 8,0 28-127,0 0 1,-1 19-85,0-5-245,1-14-154,-1 7 2,1-17-35,0 1 0,0 9 400,-1 0 1,1 16 0,-1 12 0,0 0-1,0 0-38,0 0 0,0 2 1,0-4-1,1 2 5,-1-2 1,0-10 0,0-2 42,1 2-13,-1-16 0,1 0-27,0-28 1,1-12 74,-1-30 0,1 12 96,0-5 137,-1 23 0,0 5 1,0 28-116,0 15 1,-1 8 0,0 7 0,0 5-47,0 7 0,0 5 0,0 2 0,0 0-11,0 0 1,0 0-1,0 0 1,0 0 136,0 0 1,0-7 129,0 0-390,0-18 1,1-27-1,0-32 1,1-16-106,0-12 1,-1 5-1,1-7 1,0 2-41,0 0 1,0-3 449,0 3-89,-1 14 1,1 23 0,-2 36 0,1 15 26,-1 11 0,-1 17 0,1 3 0,0 10-39,-1 4 1,1-7 0,0-2 0,-1 0 23,1-1 0,0-8 0,0-1 213,0-6-484,0-3 1,0-19-377,1-23 302,0-42 1,1-25 95,0-10 0,0 9-85,0 12 618,0 9 0,-1 23-333,0 24 1,-1 24-1,0 18 1,0 4-44,0 3 0,0 3 1,0 1-1,-1 6 30,1 1 1,0 8 0,-1 4 0,1-4 58,-1-1 0,1 1 1,-1 0-1,1-8 255,0-11-254,0-9 0,1-31 0,0-23-361,0-32 0,1-29 0,0-11 0,1-3 13,-1-5 0,1-1 1,-1-1-1,0 2 137,1 3 0,-1 10 0,0-1 0,0 7 147,0 5 0,0 16 1,0-2 517,-1 3-326,1 18 1,-1 14 0,-1 28 0,1 14-1,-1 12 1,0 2 0,0 12 0,0 6-120,0 6 1,-1-3 0,1 7 0,0 0-35,-1-3 0,1-1 0,0-12 0,0-5-22,0-7 1,1-12-267,-1-2 3,1-9 0,-1-17 0,2-23 1,-1-19-1,1-13-14,0-10 0,0-12 0,0-5 0,1 3-69,-1 5 1,0-8-1,0 15 123,0 0 0,0 2 880,0 0-519,0 14 0,-1 39 0,-1 24 0,1 14-81,-1 7 1,0 16-1,0 5 1,0 3 15,0-1 1,0 5-1,-1 2 1,1-2 79,0-4 1,0 1-1,0-13-86,0 0 1,0 4-447,0-9 90,0-19 0,1-23 1,1-30-1,-1-17-27,1-13 0,0-8 0,0-2 0,1 0-209,-1 0 1,0 0 214,0 0 156,0 9 0,-1 28 1,0 33 328,0 30 1,-1 14 0,0 10 0,-1 7-1,1 4 1,0-2 0,0 4 0,-1-4-1,1-9 1,0 2 0,0-9 0,0 0 187,0-5 0,1-12-160,-1-2-435,1-18 134,1-73 0,0 16 1,0-48-1,0 23-300,0 11 0,0 7 0,0-2-515,0 5 1434,0-7-460,-1 6 1,1 31 0,-2 31-59,1 23 0,-1 4 0,0 5 0,0-5 17,0-2 1,1 7 0,-1 0 0,0-2 79,0-3 1,0 1-56,1 4 0,-1-5-108,0 5-198,0-23 0,1-12-66,0-28 1,1-5-5,0-23 1,-1 5 163,1-12 384,0 14-53,-1 5 0,0 37-195,0 14 0,-1 21 0,0 6 21,0-1 0,1-10 28,-1-2-281,1-9 216,-1 4-157,1-18-29,0-3 1,-1 6 0,1 11 57,-1 13 1,0 8 0,1-5 0,-1 0 122,0 0 0,1 0 287,-1 0-323,0-9 0,1-17-103,0-23 1,0-14 13,1-21 0,0 7 37,-1 0 349,1 19-2,-1-12-195,0 16 0,1-18-74,-1-5 0,1 9-37,-1-2-22,1 10-67,-1-12 1,0 23 143,0 14 0,0 7-272,-1 20-342,1-8-277,-1 14 865,1-36 0,0 3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5:00.680"/>
    </inkml:context>
    <inkml:brush xml:id="br0">
      <inkml:brushProperty name="width" value="0.35" units="cm"/>
      <inkml:brushProperty name="height" value="0.35" units="cm"/>
      <inkml:brushProperty name="color" value="#5B2D90"/>
    </inkml:brush>
  </inkml:definitions>
  <inkml:trace contextRef="#ctx0" brushRef="#br0">85 1 25150,'28'7'-328,"0"0"0,-14 2 0,14-4 214,5 2 1,-1 2 208,10-2 217,-23-5-251,28 8-66,-43-10 0,-4 7 123,-28 0 1,-2-1 120,-5-6 342,9 0-178,-4 10 0,23-8-429,14 5 0,23 2 1,24-2 174,0-2 0,-10 4-158,-9-2 1,0 0-65,7-7 64,-19 0 0,-9 0-337,-28 0 1,-9 0 189,-19 0 0,7 0-275,0 0 960,9 0-415,-4 0 285,9 0-150,9 0 1,36 0-415,18 0 40,-10 0 0,-18 0 85,-28 0 1,-2 0 2,-19 0 0,14 0-19,-7 0 33,19 0 17,-19 0-8,72 0 26,-23 0-59,49 0-37,-47 0 1,-9 0-4,-28 0 39,0 0 1,-25 0 4,4 0 1,-5 0-37,-2 0 1,0 0-6,0 0 70,19 0 0,9 0 47,28 0 1,16 3-1,19 1-20,-2 3 0,-10 0 1,-2-4-61,2 4 0,-4-5-23,2 5-104,-19-5 0,5-2 29,-28 0 0,-16 0 97,-26 0 1,0 0 0,7 0-9,0 0 1,0 0 69,0 0 0,0 0 81,0 0 1,7 0 36,0 0 67,19 0 51,-3 0 1,59 7-301,9 0 1,9 0 53,-16-7 0,0 0-6,0 0 0,-7 0-152,0 0 1,-7 0 99,7 0 0,0-2-320,7-5 3,0 5 334,-9-8 1,-22 20 0,-13 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06.604"/>
    </inkml:context>
    <inkml:brush xml:id="br0">
      <inkml:brushProperty name="width" value="0.35" units="cm"/>
      <inkml:brushProperty name="height" value="0.35" units="cm"/>
      <inkml:brushProperty name="color" value="#5B2D90"/>
    </inkml:brush>
  </inkml:definitions>
  <inkml:trace contextRef="#ctx0" brushRef="#br0">3801 1 29197,'-42'0'-246,"0"0"0,0 0 0,0 0 0,0 0 0,0 0 0,-7 0 0,0 0 0,2 0 22,3 0 1,9 0-1,-2 0 326,-8 0 0,10 0 389,-7 0 1,21 10 491,0 19-656,14-20 1,19 30 0,21-39-83,11 0 1,7 0 0,-4 0 0,2 0 245,-2 0 1,-3 0-634,-2 0 325,0 0-184,-9 0 1,-17 0-85,-23 0 0,-23 0 0,-26 0 97,-5 0 0,7 0 1,5 0-1,5 0 233,2 0 1,-7 0 0,0 0 0,2 0-249,3 0 1,-7 0 0,-3 0 0,0 0 75,5 0 1,3 0 37,-3 0-1095,4 0 492,3-39 0,26 30 164,23-20 0,7 19 0,21 10-164,2 0 0,-4 0 0,2 0 0,0 0-492,7 0 492,-19 0 0,-2 0 0,-28 0 0,-9 0 342,-26 0 1,-9 0-1,-3 0 279,0 0 0,10 0 0,9 0 198,-2 0 1,2 0 0,-5 0-167,-4 0 1,-3 0-133,5 0 41,9 0-61,3 0 0,32 0-71,19 0 0,10 0 0,18 0 15,-5 0 1,7 0 19,5 0 0,-11 0 126,-3 0 1,-24 0 1,-18 0 0,-28 0-94,-9 0 1,-19 0 0,-2 0-1,2 0-9,2 0 1,-2 0-1,7 0 1,2 0-8,3 0 1,2 0-1,-2 0 6,-5 0 1,11 0 0,-4 0-6,3 0 228,8 0-204,1 0-41,74 0 0,-13 0 1,48 0-61,-16 0 1,-23 0 240,2 0-40,-14 0 0,-7 0-177,-28 0 1,-24 0 0,-34 0 0,4 0-12,1 0 1,-8 0 0,-2 0 0,2 0 53,3 0 0,2 0 0,2 0 0,5 0 144,7 0 1,5 0-1,2 0-47,0 0-160,19 0 0,16 0 0,28 0 0,11 0-63,8 0 0,2 0 0,2 0-30,5 0 0,3 0 0,4 0-2,-7 0 0,-12 0 852,-2 0-435,-9 0 1,-10 0 0,-23 0-242,-19 0 0,-11 0 1,-5 0-1,0 0 5,0 0 0,-7 0 1,0 0 50,2 0 1,-4 0-1,2 0-25,2 0 1,10 0-71,2 0-298,19 0 155,62 0 0,-18 0 1,42 0 58,-21 0 1,-9 0 87,2 0 49,-9 0 1,-17 0 0,-23 0-133,-19 0 0,-16 0 0,-9 0 95,-5 0 1,-9 0-1,9 0 1,-5 0 60,-2 0 1,7 0-1,2 0 1,3 0 288,4 0 1,10 0 0,2 0 417,-2 0-833,16 0 0,2 0 1,31 0-29,18 0 0,12 0 0,0 0 1,0 0-202,0 0 0,0 0 0,2 0 220,5 0 0,-11 0 639,4 0-473,-14 0 0,-5 0 31,-23 0 0,-23 0 0,-31 0-114,0 0 0,-4 0 0,9 0 3,2 0 1,-13 0 96,-3 0 0,4 0 54,10 0-277,14 0 0,19 0 0,23 0 149,19 0 0,6 0-289,10 0 1,-4 0 166,11 0 176,-14 0 154,-14 0 1,-24 0-202,-18 0 1,-9 0-1,-12 0 21,0 0 1,0 0 26,0 0 0,0 0 13,0 0 9,9 0-5,3 0-188,18 0 197,3 0 0,-3 0 66,-9 0 1,-9 0-78,-12 0 0,7 0 96,0 0-354,19 0 4,-3 0-181,56 0 0,-16 0-18,28 0 231,-9 0 124,2 0 148,-19 0 0,-16 0-128,-28 0 1,-2 0 0,-12 0-25,-2 0 0,4 0 0,-2 0 32,-2 0 1,4 0-2,-2 0 9,9 0-175,5 0 0,17 0 37,18 0 1,9 0 48,19 0 0,0 0 78,0 0 235,-19 0-64,5 0 0,-30 0-110,-5 0 1,-14 0-55,-21 0 0,0 0-63,0 0 0,7 0-16,0 0-5,9 0-114,5 0 40,12 0 191,46 0 103,-27 0-121,27 0-61,-74 0 5,9 0 13,-24 0 1,22 0 231,18 0-233,3 0-27,0 0 33,-12 0 4,7 0-1,-14 0 0,25 0-505,-6 0 27,37 0 479,-21 0 2,21 0 0,-19 0 1,3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1:57.592"/>
    </inkml:context>
    <inkml:brush xml:id="br0">
      <inkml:brushProperty name="width" value="0.05" units="cm"/>
      <inkml:brushProperty name="height" value="0.05" units="cm"/>
    </inkml:brush>
  </inkml:definitions>
  <inkml:trace contextRef="#ctx0" brushRef="#br0">63 0 18528,'-7'7'0,"0"0"0,4-3 0,-4 3 0,3-4 0,-3 4 0,5-4 0,-12 11 0,2-3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07.226"/>
    </inkml:context>
    <inkml:brush xml:id="br0">
      <inkml:brushProperty name="width" value="0.35" units="cm"/>
      <inkml:brushProperty name="height" value="0.35" units="cm"/>
      <inkml:brushProperty name="color" value="#5B2D90"/>
    </inkml:brush>
  </inkml:definitions>
  <inkml:trace contextRef="#ctx0" brushRef="#br0">357 1 24678,'-23'0'108,"-15"0"1,22 0 63,-19 0-31,19 0-25,-12 0-132,16 0-22,-18 0 5,-3 0 86,-9 0-23,9 0-29,12 0-24,3 0-259,15 0 0,-6 0 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08.315"/>
    </inkml:context>
    <inkml:brush xml:id="br0">
      <inkml:brushProperty name="width" value="0.35" units="cm"/>
      <inkml:brushProperty name="height" value="0.35" units="cm"/>
      <inkml:brushProperty name="color" value="#5B2D90"/>
    </inkml:brush>
  </inkml:definitions>
  <inkml:trace contextRef="#ctx0" brushRef="#br0">504 1 24587,'-33'0'426,"3"0"-294,9 0-69,0 0-86,0 0 65,-9 0-13,6 0 5,-6 0-50,18 0 13,-6 0-7,6 0 2,-9 0 20,9 0 14,-6 0-7,15 0 76,-15 0-93,6 0-8,0 0 20,-6 0-17,6 0 37,0 0-16,-6 0-5,15 0-24,-15 0 25,6 0 322,0 0-347,-6 0-114,15 0 0,-15 0 0,6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30.500"/>
    </inkml:context>
    <inkml:brush xml:id="br0">
      <inkml:brushProperty name="width" value="0.05" units="cm"/>
      <inkml:brushProperty name="height" value="0.05" units="cm"/>
      <inkml:brushProperty name="color" value="#FFFFFF"/>
    </inkml:brush>
  </inkml:definitions>
  <inkml:trace contextRef="#ctx0" brushRef="#br0">871 0 26583,'-23'0'0,"-3"0"159,-2 0 0,-9 0 0,-1 0 1,-6 0-146,-5 0 0,-7 0 1,2 0-1,-2 0 153,-2 0 1,-5 0 0,12 0-1,-1 0 83,1 0 0,4 0 0,12 0 0,7 0-82,5 0-368,2 0 1,12 0 0,9 0-16,11 0 0,10 0 0,7 0 1,5 0-92,0 0 0,6 0 1,-4 0-1,5 0 56,2 0 0,-2 0 0,-3 0 0,-2 0 129,2 0 1,-4 0 0,0 0-1,-1 0 312,1 0 1,-5 0 0,5 0-52,-3 0 1,-2 0 172,-7 0 1,-12 0 0,-9 0-124,-11 0 0,-15 0 0,-4 0 1,-3 0-72,-4 0 1,-3 0 0,-2 0 0,-2 0 122,-5 0 0,4 0 0,-6 0 0,2 0 14,0 0 0,0 0 1,9 0-1,3 0 13,2 0 1,9 0-200,-2 0 1,17 0-1,11 0-432,11 0 1,17 0-1,7 0 1,5 0 38,2 0 0,0 0 1,0 0-1,0 0 94,0 0 0,0 0 0,0 0 0,-2 0 77,-5 0 0,2 0 0,-7 0 0,3 0 189,4 0 1,3 0 0,2 0-1,0 0 205,0 0 1,0 0-1,0 0 1,0 0-12,0 0 1,-2 0-1,-5 0 409,-7 0-553,-5 0 1,-21 0-1,-11 0 1,-14 0-72,-12 0 0,-7 0 0,-5 0 0,-2 0 75,2 0 0,5 0 0,5 0 0,4 0-1,3 0 1,2 0-1,7 0-131,0 0-52,9 0 1,5 0-1,14 0 1,7 0-178,5 0 0,11 0 1,5 0-1,5 0-6,2 0 0,0 0 1,0 0-1,0 0 93,0 0 1,-7 0 0,-2 0 0,-3 0 63,-4 0 1,-3 0 0,-2 0 1068,0 0-728,-9 0 0,-5 0 0,-14 0 0,-10 0 32,-8 0 1,-1 0 0,-7 0-1,1 0-89,-1 0 1,-2 0-1,-5 0 1,3 0 118,2 0 1,9 0 0,-2 0 0,5 0-29,2 0-555,9 0 1,5 0-1,14 0 114,7 0 1,12 0 0,4 0-1,3 0-13,4 0 0,-4 0 1,2 0-1,0 0-80,-2 0 0,4 0 1,-9 0-1,-2 0 269,-3 0 1,-2 0 0,0 0 277,0 0 1,-7 0 751,0 0-765,-9 0 0,-5 0 0,-14 0 0,-5 0-60,-2 0 1,-7 0 0,0 0 0,0 0 285,-2 0 0,6 0-317,-4 0-182,5 0 1,14 0-1,9 0 1,11 0-404,8 0 1,11 0 0,3 0 0,2 0 219,0 0 0,-2 0 0,2 0 0,-5 0-49,0 0 1,-6 0-1,4 0 1,-5 0 270,-2 0 1,-7 0 0,0 0 498,2 0-117,-6 0 0,-3 0-164,-14 0 1,-12 0-1,-9 0 1,2 0 26,3 0 0,0 0 0,-3 0 0,-2 0 49,2 0 1,3 0-578,2 0 1,7 0 105,0 0 0,12 0 0,2 0 0,11 0-174,8 0 1,4 0 0,3 0 0,4 0 76,3 0 1,-5 0 0,5 0 0,-3 0 9,-4 0 1,-3 0 0,-2 0 523,0 0 0,-7 0 639,0 0-509,-9 0 0,2 0-279,-14 0 1,2 0-1,-9 0 1,-2 0 63,-3 0 0,5 0 0,0 0-30,-2 0-616,-3 0 283,7 0 0,12 0 0,14 0 0,5 0-81,2 0 0,7 0 1,0 0-1,-2 0-48,-3 0 0,-2 0 0,0 0 343,0 0 0,0 0 189,0 0 0,-12 0-192,-9 0 1,-9 0 0,-12 0 0,0 0 200,0 0 1,0 0 0,-2 0 0,-3 0-37,-2 0 0,-7 0 0,7 0 0,2 0-83,3 0 0,9 0-235,0 0 1,5 0-63,2 0 0,2 0 1,21 0-1,5 0-161,5 0 1,9 0 0,-7 0 0,0 0 54,2 0 0,-6 0 1,4 0-27,-5 0 0,-2 0 396,0 0 1343,0 0-279,-9 0-803,-3 0 0,-25 0 28,-5 0 0,-5 0-234,5 0-534,0 0 1,14 0 0,12 0 280,13 0 1,15 0 0,-3 0-1,1 0-317,-1 0 0,5 0 0,-7 0 0,-2 0-66,-3 0 0,-2 0 1288,0 0-557,-9 0 0,-12 0 1,-14 0 112,-5 0 1,-11 0-29,-5 0 1,4 0 0,3 0 196,5 0-858,2 0 133,0 0 0,12 0-68,9 0 0,9 0 1,12 0 60,0 0 0,0 0 1,0 0-225,0 0 1,0 0 309,0 0 0,-7 0 818,0 0-500,-9 0 1,-5 0-1,-14 0-18,-5 0 1,-2 0 0,0 0 0,0 0 27,0 0 0,0 0 0,0 0 1,0 0 122,0 0 0,0 0-435,0 0 138,9 0 0,5 0-503,14 0 1,5 0 0,11 0-1,3 0 197,2 0 0,0 0 0,-7 0 0,0 0 53,0 0 1,0 0 315,0 0 79,-9 0 1,-5 0 49,-14 0 1,-5 0 0,-9 0 0,-2 0 152,-5 0 1,4 0-1,-4 0-30,5 0 1,2 0-45,0 0-627,9 0 1,5 0 0,14 0 0,7 0 62,5 0 0,2 0 0,0 0 0,0 0 57,0 0 0,-7 0 1,0 0-40,2 0 0,3 0 451,2 0 46,-9 0 0,-5 0 0,-14 0-29,-7 0 1,2 0-1,-2 0 47,-2 0 0,-3 0 0,-2 0 90,0 0-856,9 0 156,3 0 0,25 0 151,5 0 0,-2 0 0,-5 0 28,2 0 0,-4 0 120,2 0 234,0 0 0,-5 0 1,-9 0-6,-11 0 1,-3 0 0,-5 0 0,-4 0 66,-1 0 0,1 0 1,2 0 6,0 0 0,0 0-350,0 0-126,9 0 0,12 0 0,17 0 0,6 0-36,5 0 0,2 0 0,-4 0 1,4 0 34,3 0 0,-5 0 0,5 0 1,-3 0 87,-4 0 0,-3 0 0,-2 0 303,0 0 1,-7 0-189,0 0 1,-12 0-1,-2 0 1,-12 0 401,-6 0 0,-3 0 0,-2 0 1,-3 0-35,-2 0 0,0 0 0,7 0-233,0 0 0,0 0 0,0 0-127,0 0 0,7 0-400,0 0 143,9 0 0,-2 0 134,14 0 0,-2 0 1,9 0-104,2 0 1,3 0 0,2 0 72,0 0 0,0 0-95,0 0-5,-9 0 600,-3 0 0,-25 0 0,-5 0-110,-3 0 1,1 0 0,2 0 267,0 0 1,0 0-796,0 0 30,9 0 1,5 0 0,14 0 0,7 0 0,5 0 1,9 0 0,0 0 0,-2 0 33,-3 0 1,-2 0 0,0 0-1,0 0 162,0 0 0,-7 0-239,0 0 626,-9 0 0,-5 0 1,-14 0-1,-5 0 83,-2 0 1,0 0-1,0 0 1,0 0-219,0 0 1,0 0 0,0 0 0,0 0-190,0 0 0,0 0 0,0 0-85,9 0 1,5 0 0,14 0 0,7 0-155,5 0 1,2 0-1,0 0 1,0 0-13,0 0 1,0 0-1,0 0 65,0 0 1,-7 0 729,0 0-328,-9 0 1,-5 0 0,-14 0 16,-5 0 1,-9 0 0,0 0 0,2 0-163,3 0 0,2 0 0,0 0 1,0 0-72,0 0 0,7 0 0,0 0 0,-2 0 0,6 0 0,3 0 0,14 0 0,7 0-78,5 0 1,2 0 0,0 0 0,0 0-149,0 0 1,7 0 0,0 0 125,-2 0 1,-3 0 0,-2 0 596,0 0 218,-9 0-692,-3 0 1,-25 0 0,-5 0-24,-3 0 0,1 0 0,2 0 0,0 0 0,0 0 0,0 0 0,9 0 0,5 0 0,14 0 0,5 0 0,11 0 0,3 0-57,2 0-1,0 0 1,-7 0 0,0 0-51,0 0 1,0 0 551,0 0-444,-9 0 0,-5 0 0,-14 0 0,-5 0 0,-9 0 0,0 0 0,0 0 0,-2 0 0,-3 0 0,-2 0 0,2 0 0,3 0 0,2 0 0,0 0 0,0 0 0,9 0 0,12 0 0,14 0 0,5 0 0,2 0 0,0 0 0,0 0 0,0 0-173,0 0 1,0 0 393,0 0-97,0 0-124,-9 0 0,-12 0 0,-17 0 0,-6 0 0,-5 0 0,-2 0 0,4 0 0,-2 0 0,2 0 0,-4 0 0,2 0 0,2 0 0,3 0 0,9 0 0,0 0-49,9 0 0,-2 0 0,14 0-1947,7 0 0,5 0-235,2 0 2231,-9 0 0,-3 0 0,-9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37.273"/>
    </inkml:context>
    <inkml:brush xml:id="br0">
      <inkml:brushProperty name="width" value="0.1" units="cm"/>
      <inkml:brushProperty name="height" value="0.1" units="cm"/>
      <inkml:brushProperty name="color" value="#FFFFFF"/>
    </inkml:brush>
  </inkml:definitions>
  <inkml:trace contextRef="#ctx0" brushRef="#br0">806 0 20622,'9'0'60,"-9"0"1,-16 0-1,-14 0 1,-5 0 288,-10 0 0,1 0 0,-10 0 0,1 0 18,-1 0 1,7 0-1,-2 0 1,5 0-73,2 0 1,9 0 0,5 0-129,5 0 0,14 0-320,9 0 0,28 0 0,21 0 0,11 0-261,10 0 0,3 0 1,6 0-1,-4 0 184,-3 0 0,-2 0 0,-9 0 0,-5 0 223,-7 0 1,-7 0 0,-7 0 242,-7 0 1,-17 0 0,-13 0 98,-17 0 0,-11 0 0,-12 0 0,-2 0 1,-5 0 1,-5 0 0,-7 0-1,3 0 153,2 0 0,2 0 0,-2 0 0,7 0-241,5 0 1,4 0-1,5 0-775,7 0 1,17 0 299,11 0 0,18 0 0,17 0 0,7 0 33,7 0 0,-2 0 1,7 0-1,-3 0-306,-4 0 0,-5 0 0,-5 0 0,-4 0 367,-3 0 0,-2 0 1,-7 0 503,0 0-245,0 0 1,-12 0 0,-9 0 0,-11 0 196,-8 0 1,-4 0 0,-5 0-1,-7 0-72,-5 0 0,-2 0 1,0 0-1,0 0-50,0 0 1,0 0 0,0 0-1,2 0 85,5 0 0,5 0-516,9 0 1,12 0 0,11 0-150,17 0 1,18 0 0,17 0-1,4 0-90,7 0 1,3 0 0,-7 0-1,-3 0 216,-2 0 1,-9 0-1,2 0 0,-7 0 251,-7 0 0,2 0 0,-9 0 0,-2 0 1028,-3 0-817,-2 0 1,-21 0 0,-16 0 0,-19 0 157,-12 0 0,-18 0 1,-1 0-1,-4 0-54,-2 0 1,-5 0 0,7 0 0,0 0-76,-2 0 1,13 0 0,-1 0 0,8 0-174,13 0 0,6 0-188,12 0 1,12 0-1,11 0 1,17 0-342,13 0 1,10 0 0,7 0-1,5 0-21,0 0 1,6 0 0,-6 0-1,2 0 327,0 0 1,-9 0 0,2 0 0,-5 0 132,-2 0 1,-7 0 0,0 0 0,0 0 235,-2 0 0,-3 0 0,-9 0 294,0 0 1,-12 0 0,-11 0-154,-17 0 1,-11 0-1,-14 0 1,-5 0-108,-7 0 0,-5 0 0,-2 0 0,0 0 12,0 0 1,2 0-1,3 0 1,7 0-18,6 0 0,1 0 0,16 0 1,2 0-262,3 0-565,11 0 0,38 0 0,23 0 165,12 0 0,4 0 0,-2 0 0,0 0 19,0 0 0,-2 0 1,-5 0-1,-10 0 248,-8 0 0,-1 0 1,-7 0 574,3 0 1,-7 0-221,2 0 1,-17 0-1,-13 0 1,-14 0 188,-10 0 0,-21 0 0,-2 0 0,-7 0-94,0 0 0,-11 0 1,4 0-1,0 0-13,4 0 0,1 0 0,9 0 0,2 0 284,3 0-746,11 0 1,15 0-1,22 0 1,20 0-300,15 0 1,20 0-1,4 0 1,9 0-32,3 0 1,-3 0-1,-11 0 1,-5 0 307,-7 0 1,0 0 0,-5 0 0,-4 0 202,-1 0 1,-1 0 0,-1 0 0,-4 0 672,-3 0-412,-2 0 0,-19 0 0,-11 0 0,-17 0-38,-13 0 1,-24 0 0,-7 0 0,-5 0 179,-4 0 0,-1 0 0,-6 0 1,2 0-65,-2 0 1,9 0-1,4 0 1,10 0 52,5 0 1,11 0-1,12 0-496,5 0 0,14 0 1,11 0-1,17 0-356,13 0 1,17 0-1,10 0 1,6 0-140,5 0 0,0 0 0,-7 0 1,-2 0 278,-5 0 1,-5 0 0,-11 0 0,-3 0 344,-2 0 0,-9 0 0,2 0 101,-5 0 183,-2 0 1,-26 0-1,-13 0 1,-15 0-75,-11 0 1,-12 0 0,-3 0 0,-6 0 243,-5 0 0,0 0 0,7 0 0,0 0 48,0 0 0,2 0 1,8 0-1,8 0-154,8 0-692,11 0 0,10 0 0,25 0 0,22 0-271,13 0 1,14 0-1,-2 0 1,3 0 158,-3 0 1,0 0-1,-12 0 1,-7 0-107,-4 0 0,-5 0 612,-7 0 0,-12 0-118,-9 0 0,-16 0 0,-17 0 0,-4 0 425,-7 0 0,-5 0 0,0 0 0,-5 0 206,0 0 0,-4 0 0,7 0 0,-1 0-179,1 0 0,4 0 1,12 0-1,7 0-388,5 0 1,9 0 0,5 0-317,6 0 0,24 0 0,26 0 1,11 0-316,15 0 1,11 0 0,2 0-1,-7 0 118,-4 0 1,-7 0-1,-15 0 1,-8 0 378,-8 0 1,-11 0 134,2 0 0,-17 0 0,-13 0 181,-17 0 1,-13 0-1,-20 0 1,-8 0 316,-8 0 0,-11 0 1,4 0-1,-2 0 24,0 0 0,12 0 1,-1 0-1,10 0 129,5 0 0,11 0-772,12 0 0,19 0 0,14 0 0,18 0-212,14 0 1,8 0 0,13 0 0,-2 0-51,2 0 0,-6 0 0,-3 0 0,-5 0 37,-2 0 1,-2 0 0,-3 0-1,-4 0 213,-3 0 1,0 0 0,-4 0 547,2 0-157,0 0 1,-19 0 0,-11 0 0,-17 0-152,-13 0 1,-10 0 0,-5 0 0,-4 0 171,-3 0 1,-2 0 0,-5 0 0,5 0 54,7 0 1,14 0 0,7 0-523,5 0 1,16 0 0,14 0-96,19 0 1,20 0 0,13 0 0,6 0-155,5 0 0,0 0 1,-7 0-1,-2 0 98,-5 0 0,-5 0 0,-9 0 0,0 0 204,0 0 0,-9 0 0,-5 0 402,-5 0 1,-7 0-176,-9 0 1,-25 0 0,-27 0 145,-6 0 1,-5 0-1,-9 0 1,-1 0 123,3 0 1,-4 0-1,13 0 1,0 0 175,5 0 1,7 0 0,7 0-413,7 0 0,19 0 1,16 0-579,19 0 1,16 0 0,11 0 0,13 0-37,6 0 1,-4 0-1,2 0 1,-7 0 123,-7 0 0,-3 0 0,-6 0 1,2 0 249,-2 0 0,-3 0 0,-4 0 0,-3 0 292,-2 0 1,-7 0 0,5 0 158,-3 0 0,-7 0-198,-16 0 0,-18 0 1,-27 0-1,-6 0 35,-5 0 1,-16 0 0,2 0 0,-3 0 276,1 0 1,-5 0 0,-2 0 0,-1 0-326,1 0 0,2 0 0,7 0 1,2 0-151,5 0 0,14 0 0,14 0 0,19 0 0,16 0 0,19 0 0,13 0 0,10 0 0,7 0-418,5 0 0,9 0 1,-2 0-1,-5 0 2,-5 0 0,-4 0 1,2 0-1,-7 0 224,-5 0 1,-2 0-1,0 0 1,0 0 387,0 0 0,-2 0 0,-5 0 0,-7 0 287,-5 0-262,-2 0 1,-14 0-1,-14 0 1,-19 0-97,-11 0 1,-14 0-1,-3 0 1,-4 0 235,-5 0 0,2 0 0,-14 0 1,3 0-362,4 0 0,-2 0 0,5 0 0,7 0 0,4 0 0,14 0 0,12 0 0,5 0 0,14 0 0,11 0-58,17 0 1,23 0 0,18 0 0,10 0-606,5 0 1,-3 0 0,1 0 0,-10 0 313,-3 0 1,-15 0-1,-3 0 1,-5 0 373,-4 0 0,4 0 1,-9 0-1,-2 0-414,-3 0 492,-2 0 0,-14 0 1,-14 0-1,-21 0 233,-16 0 0,-10 0 1,-11 0-1,-5 0 197,-7 0 1,-5 0-1,-2 0 1,0 0-367,0 0 0,0 0 0,2 0 0,5 0-167,7 0 0,21 0 0,10 0 0,6 0 0,7 0 0,15 0 0,15 0 0,22 0 0,18 0 0,29 0 0,8 0-780,8 0 0,2 0 0,-7 0 0,-2 0 422,-5 0 0,-7 0 0,-14 0 0,-7 0 342,-5 0 1,-9 0 0,-2 0 0,-3 0-1,-4 0 0,-10 0 56,-2 0 1,-37 0-1,-10 0 448,-14 0 1,-16 0 0,3 0 0,-8 0 19,0 0 1,3 0 0,2 0 0,0 0-376,0 0 1,7 0-1,5 0 1,4 0-134,7 0 0,19 0 0,0 0 0,24 0 0,8 0 0,17 0 0,14 0 0,21 0 0,3 0 0,4 0-467,2 0 1,-4 0 0,-10 0 0,-7 0 157,-6 0 1,1 0-1,-13 0 1,0 0 279,-5 0 1,-5 0 0,-2 0 0,0 0 486,0 0-247,-9 0 0,-8 0 0,-18 0 1,-14 0 132,-9 0 1,-14 0 0,-5 0-1,-5 0-212,-2 0 1,7 0 0,0 0 0,-2 0-133,-3 0 0,7 0 0,8 0 0,8 0 0,10 0 0,10 0 0,11 0 0,18 0 0,27 0 0,11 0-343,14 0 0,0 0 1,7 0-1,-5 0-32,-2 0 1,-9 0-1,-8 0 1,-8 0 285,-10 0 0,-5 0 0,-2 0 160,0 0 1,-12 0-19,-9 0 1,-18 0 0,-17 0 0,-7 0 266,-7 0 0,-12 0 0,-9 0 0,0 0 54,-2 0 1,6 0-1,-4 0 1,7 0-375,7 0 0,0 0 0,14 0 0,10 0 0,20 0 0,19 0 0,19 0 0,32 0 0,19 0 0,14 0-393,5 0 1,-46 0-1,0 0 1,39 0 0,-5 0-34,-5 0 1,-21 0-1,-2 0 1,-11 0 165,-10 0 0,2 0 0,-9 0 1077,-2 0-541,-3 0 1,-21 0-1,-11 0 1,-17 0 149,-16 0 0,-2 0 0,-12 0 0,-2 0-222,-3 0 0,-9 0 0,2 0 1,5 0-205,5 0 0,2 0 0,-5 0 0,5 0 0,7 0 0,14 0 0,7 0 0,5 0 0,14 0 0,11 0 0,21 0 0,24 0 0,9 0 0,21 0 0,2 0-518,3 0 0,-7 0 0,-8 0 0,-8 0 265,-10 0 1,-14 0-1,-7 0 1,-5 0 401,-2 0 0,-7 0-24,0 0 0,-19 0 0,-2 0 1,-11 0 78,-10 0 1,-14 0 0,-14 0 0,-5 0 161,-2 0 0,-9 0 0,-3 0 0,-2 0-366,0 0 0,9 0 0,-2 0 0,7 0 0,7 0 0,12 0 0,9 0 0,23 0 0,15 0 0,27 0-27,21 0 0,24 0 0,14 0 0,9 0-722,-5 0 0,-2 0 0,-21 0 0,-5 0 275,-6 0 0,-17 0 1,-14 0-126,-5 0 0,-14 0 44,-9 0 1,-18 0-1,-17 0 1,-5 0-810,-2 0 0,2 0 1364,5 0 0,-4 0 0,6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22.624"/>
    </inkml:context>
    <inkml:brush xml:id="br0">
      <inkml:brushProperty name="width" value="0.05" units="cm"/>
      <inkml:brushProperty name="height" value="0.05" units="cm"/>
      <inkml:brushProperty name="color" value="#FFFFFF"/>
    </inkml:brush>
  </inkml:definitions>
  <inkml:trace contextRef="#ctx0" brushRef="#br0">1060 1 27985,'-21'0'-303,"0"0"0,0 0 0,0 0 0,0 0 0,0 0 0,0 0-49,0 0 0,0 0 417,0 0 1,-7 0 0,-2 0 0,-1 0 22,1 0 0,-5 0 1,5 0-1,-1 0 47,1 0 0,2 0 0,7 0 188,0 0-284,0 0 1,12 0 0,9 0-87,11 0 0,17 0 1,7 0-1,5 0 31,2 0 0,0 0 0,0 0 1,0 0-171,0 0 0,7 0 0,0 0 0,-2 0 150,-3 0 1,-4 0-1,-3 0 1,-4 0 40,-3 0 1,5 0 0,-7 0 133,-2 0 0,-10 0 93,-2 0 0,-12 0-182,-2 0 1,-9 0 0,-12 0-1,-2 0-50,-5 0 1,2 0 0,-9 0-1,0 0 23,2 0 0,-13 0 1,4 0-1,-3 0-87,1 0 1,2 0-1,-2 0 1,-3 0 49,-2 0 1,0 0-1,7 0 1,0 0 19,0 0 1,7 0-1,2 0 1,3 0 6,4 0 0,3 0 1,2 0-2,0 0-4,9 0 1,5 0-1,14 0 1,7 0-9,5 0 1,9 0 0,2 0 0,5 0-21,10 0 0,-3 0 1,9 0-1,0 0-93,5 0 0,5 0 0,2 0 1,0 0 85,0 0 0,0 0 1,-2 0-1,-3 0 37,-2 0 0,-12 0 0,1 0-12,-8 0 1,-16 0 9,-7 0 1,-16 0-1,-29 0 1,-11 0 21,-11 0 1,-10 0 0,-10 0 0,-8 0 26,-8 0 0,39 0 0,0 0 0,-46 0 0,3 0 73,9 0 1,0 0 0,9 0 0,0 0-50,5 0 1,14 0 0,7 0 0,7 0-65,7 0 1,5 0-37,9 0 0,12 0 0,11 0 0,19 0 4,19 0 1,2 0-1,11 0 1,1 0-49,2 0 0,7 0 0,-9 0 0,2 0-66,2 0 1,5 0 0,-12 0 0,3 0 119,4 0 0,3 0 1,2 0-1,-2 0 12,-5 0 1,2 0 0,-9 0-1,-5 0 27,-6 0-14,-8 0 1,-23 0 0,-14 0 0,-19 0 47,-11 0 1,-17 0 0,-6 0 0,-8 0 34,0 0 1,-4 0 0,2 0 0,2 0-11,3 0 0,4 0 0,5 0 1,7 0 93,5 0 1,11 0 0,5 0-187,5 0 1,14 0 0,11 0-155,17 0 1,11 0 0,17 0 0,6 0 25,10 0 0,12 0 1,-3 0-1,1 0 17,-1 0 1,0 0-1,-6 0 1,-1 0 82,-4 0 0,-12 0 1,0 0-1,-5 0 155,-2 0 0,-16 0-118,-5 0 1,-19 0-1,-9 0 1,-21 0 195,-16 0 0,-17 0 0,-14 0 1,-2 0-75,-2 0 1,-14 0 0,9 0 0,2 0 12,10 0 0,-3 0 1,19 0-1,5 0 316,4 0-509,14 0 1,17 0 0,23 0 0,19 0-122,11 0 1,21 0 0,8 0 0,4 0 14,2 0 1,5 0 0,-7 0-1,-5 0 117,-6 0 1,-1 0-1,-7 0 1,-2 0 8,-4 0 0,1 0 0,-13 0 154,0 0 1,-8 0-42,-18 0 1,-21 0 0,-28 0 0,-11 0 41,-8 0 1,-4 0 0,-3 0 0,-2 0 33,2 0 1,3 0 0,4 0-1,3 0 10,2 0 1,19 0 0,2 0-212,9 0 0,17 0 0,11 0 2,17 0 1,23 0 0,21 0 0,9 0-65,3 0 1,11 0 0,-7 0-1,-4 0-40,-7 0 0,4 0 0,-14 0 0,-2 0 136,-2 0 0,-7 0 1,-10 0-1,-4 0-4,-3 0 0,-9 0-18,-7 0 1,-21 0-1,-9 0 1,-19 0 7,-12 0 1,-18 0 0,2 0 0,-3 0 138,1 0 0,2 0 1,-2 0-1,-1 0 80,3 0 0,5 0 0,16 0 0,2 0-53,5 0 1,12 0-78,9 0 1,21 0-1,9 0 1,19 0-270,12 0 1,18 0-1,-2 0 1,3 0 2,-1 0 0,-2 0 1,-2 0-1,-5 0 138,-7 0 0,-12 0 1,-4 0-1,-3 0 73,-4 0-58,-3 0 0,-16 0 0,-12 0 176,-13 0 1,-24 0-1,-3 0 1,-6 0 98,-7 0 0,-3 0 1,-2 0-1,2 0-137,5 0 1,-9 0 0,7 0 0,2 0 58,2 0 0,-2 0 0,9 0 0,5 0 48,5 0-400,11 0 0,8 0 0,22 0 137,22 0 0,18 0 1,26 0-1,5 0-134,0 0 0,6 0 0,-6 0 1,-3 0 85,-9 0 0,-2 0 0,-12 0 0,-5 0 93,-6 0 0,-8 0 1,-9 0 20,0 0 0,-12 0 1,-9 0-1,-14 0 74,-11 0 1,-17 0-1,-14 0 1,-7 0 63,-7 0 0,2 0 0,-7 0 0,3 0-8,4 0 0,3 0 0,2 0 1,2 0-4,5 0 0,-2 0 0,9 0 24,2 0-255,12 0 0,33 0 0,28 0 1,20 0-28,17 0 0,12 0 0,-3 0 1,3 0 1,4 0 0,-9 0 1,-4 0-1,-10 0 75,-5 0 1,5 0-1,-9 0 1,-5 0-48,-5 0 0,-11 0 231,2 0 1,-19 0-1,-16 0-105,-19 0 0,-20 0 1,-10 0-1,-7 0 135,-7 0 1,2 0 0,-4 0 0,2 0-5,2 0 0,7 0 0,-6 0 0,6 0 7,5 0 1,9 0 0,1 0-150,8 0 0,15 0-40,23 0 0,16 0 1,33 0-1,7 0-137,5 0 0,16 0 0,2 0 0,1 0 70,1 0 1,-11 0 0,-4 0 0,-10 0-2,-5 0 1,-2 0 0,-9 0-1,-5 0 24,-7 0 173,-5 0 1,-14 0 0,-11 0 0,-19 0-18,-19 0 0,-11 0 0,-14 0 0,-5 0 92,-7 0 1,-5 0 0,-2 0 0,2 0 22,5 0 1,5 0-1,11 0 1,5 0 105,7 0 0,14 0-412,7 0 1,19 0 0,18 0 0,26 0-67,24 0 0,15 0 1,15 0-1,4 0-23,3 0 1,-7 0 0,-1 0 0,-11 0 83,-14 0 0,-2 0 0,-10 0 0,-2 0 134,-4 0 1,-1 0 0,-16 0 0,-2 0 73,-3 0 0,-14 0-42,-9 0 0,-21 0 1,-23 0-1,-14 0 59,-10 0 1,-18 0 0,2 0 0,-5 0 73,-4 0 0,4 0 1,-7 0-1,5 0 99,10 0 0,6 0 0,17 0 0,9 0-107,14 0 0,14 0 0,16 0-316,19 0 0,23 0 1,22 0-1,6 0-95,5 0 1,9 0 0,-6 0 0,-3 0 143,-7 0 1,-14 0 0,0 0 0,-7 0 11,-7 0 0,-5 0 0,-9 0 178,0 0 1,-7 0-1,-5 0 75,-6 0 1,-10 0 0,-24 0-1,-13 0-6,-17 0 0,-4 0 0,-12 0 0,-2 0-99,-3 0 0,-2 0 0,2 0 0,5 0-74,7 0 0,10 0 0,11 0 0,14 0 0,9 0 0,19 0 0,14 0-1,19 0 0,23 0 0,16 0 1,12 0-96,5 0 1,-32 0-1,0 0 1,36 0 0,-2 0-245,0 0 1,-14 0 0,-4 0-1,-13 0 207,-8 0 0,-1 0 1,-14 0 560,3 0-331,-7 0 0,-17 0 0,-25 0 0,-19 0-24,-12 0 1,-18 0 0,-1 0-1,-4 0-18,-2 0 0,4 0 0,12 0 0,7 0-1214,5 0 1,4 0 1158,5 0 0,14 0 0,12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24.412"/>
    </inkml:context>
    <inkml:brush xml:id="br0">
      <inkml:brushProperty name="width" value="0.05" units="cm"/>
      <inkml:brushProperty name="height" value="0.05" units="cm"/>
      <inkml:brushProperty name="color" value="#FFFFFF"/>
    </inkml:brush>
  </inkml:definitions>
  <inkml:trace contextRef="#ctx0" brushRef="#br0">913 0 19914,'-21'0'0,"0"0"-229,0 0 1,-2 0 0,-3 0 459,-2 0 0,-2 0 0,4 0 0,-2 0 0,2 0 326,3 0 1,2 0-607,0 0 21,9 0 1,5 0 0,14 0 0,7 0-45,5 0 0,2 0 0,0 0 0,0 0 36,0 0 1,0 0-1,0 0 21,0 0 1,-7 0 47,0 0 1,-19 0 0,-4 0 0,-12 0 88,-7 0 0,-16 0 0,2 0 1,-5 0 60,-4 0 1,6 0 0,-4 0 0,5 0-29,2 0 0,7 0 1,2 0 147,3 0-401,2 0 1,19 0 0,11 0 0,14 0-93,10 0 0,18 0 0,-2 0 0,5 0-17,4 0 1,-4 0 0,4 0 0,-2 0 145,-2 0 1,-14 0-1,6 0 1,-6 0 156,-7 0 1,-10 0 28,-2 0 0,-12 0 1,-4 0-1,-14 0 64,-10 0 0,-11 0 1,2 0-1,-5 0-51,-2 0 0,-7 0 0,0 0 1,2 0 144,3 0 0,-3 0 0,5 0 1,7 0-143,3 0 1,15 0 0,-4 0-66,3 0 0,11 0-214,7 0 1,18 0 0,17 0 0,7 0-205,7 0 0,-2 0 0,7 0 1,-3 0 191,-4 0 1,-3 0 0,-4 0 0,-3 0 201,-2 0 1,-9 0 0,2 0 114,-5 0-113,-11 0 1,-12 0-1,-17 0 1,-8 0 293,-10 0 0,-14 0 0,-7 0 1,-5 0-95,-2 0 1,2 0-1,3 0 1,2 0 17,-2 0 0,4 0 0,3 0 0,4 0 236,7 0 0,12 0-623,0 0 0,17 0 1,11 0-246,11 0 0,20 0 0,11 0 0,9 0 102,3 0 0,6 0 0,-4 0 0,3 0 6,-3 0 0,-5 0 1,-9 0-1,0 0 8,0 0 0,-9 0 0,-3 0 753,0 0 1,-6 0-301,4 0 1,-17 0 0,-13 0-104,-17 0 1,-11 0-1,-14 0 1,-3 0 105,-2 0 0,-2 0 0,4 0 0,-2 0 25,2 0 0,3 0 1,4 0-1,3 0 164,2 0 0,16 0-648,-2 0 1,17 0 0,4 0-53,11 0 1,20 0 0,11 0 0,9 0 119,3 0 0,6 0 0,-6 0 1,0 0-254,-5 0 1,-7 0 0,-5 0 0,-4 0 160,-3 0 1,-2 0 475,-7 0 1,-12 0 73,-9 0 0,-18 0 0,-17 0 1,-5 0-80,-2 0 1,-2 0 0,-3 0 0,-2 0-96,2 0 1,-2 0 0,5 0 0,4 0-2614,1 0 2508,18 0 0,11 0 0,22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25.174"/>
    </inkml:context>
    <inkml:brush xml:id="br0">
      <inkml:brushProperty name="width" value="0.05" units="cm"/>
      <inkml:brushProperty name="height" value="0.05" units="cm"/>
      <inkml:brushProperty name="color" value="#FFFFFF"/>
    </inkml:brush>
  </inkml:definitions>
  <inkml:trace contextRef="#ctx0" brushRef="#br0">764 0 20008,'-30'0'137,"4"0"0,-11 0 0,-5 0 165,-5 0 1,-9 0 0,5 0-1,-3 0 16,-4 0 1,6 0 0,6 0 0,6 0 21,5 0 0,16 0-613,-2 0 0,24 0 1,6 0-1,17 0-86,16 0 1,9 0-1,14 0 1,3 0-35,2 0 1,0 0-1,-9 0 1,-3 0 265,-2 0 1,-12 0 0,1 0 0,-10 0 285,-5 0 0,-2 0 361,-7 0 1,-12 0 0,-11 0-183,-17 0 1,-11 0-1,-12 0 1,-2 0-54,-5 0 0,-5 0 0,-9 0 0,0 0-7,0 0 1,-7 0 0,0 0-1,5 0 39,6 0 0,1 0 1,11 0-1,8 0 401,8 0-921,8 0 0,30 0 1,14 0-1,16 0-445,12 0 1,7 0-1,10 0 1,-1 0 182,-4 0 1,-5 0 0,0 0 0,-10 0 402,-8 0 1,-1 0 0,-9 0 0,-2 0-104,-3 0 1,-2 0 0,0 0 569,0 0 0,-12 0 0,-9 0-160,-11 0 1,-17 0 0,-7 0 0,-7 0 95,-7 0 0,-5 0 0,-9 0 0,-2 0-13,-5 0 0,9 0 0,-4 0 0,4 0-118,10 0 0,6 0 0,10 0 0,7 0-479,5 0 1,16 0-1,14 0-350,19 0 1,20 0 0,13 0 0,8 0 110,10 0 1,-2 0 0,-3 0 0,-4 0-27,-7 0 1,-12 0-1,0 0 1,-7 0 533,-7 0 0,2 0 0,-9 0 0,0 0 0,-7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26.068"/>
    </inkml:context>
    <inkml:brush xml:id="br0">
      <inkml:brushProperty name="width" value="0.05" units="cm"/>
      <inkml:brushProperty name="height" value="0.05" units="cm"/>
      <inkml:brushProperty name="color" value="#FFFFFF"/>
    </inkml:brush>
  </inkml:definitions>
  <inkml:trace contextRef="#ctx0" brushRef="#br0">1263 0 23865,'21'0'-101,"-7"0"0,0 0-100,2 0 1,-9 0 516,-7 0 1,-18 0 0,-17 0 0,-7 0-328,-7 0 0,-7 0 0,-14 0 0,-7 0 295,-5 0 1,-9 0 0,0 0 0,0 0 95,-2 0 1,2 0 0,0 0-1,14 0-133,9 0 1,14 0 0,8 0 0,8 0-744,10 0 1,12 0-121,2 0 0,12 0 0,4 0 393,17 0 0,6 0 0,15 0 0,4 0-261,1 0 0,-1 0 0,0 0 1,3 0 240,2 0 1,7 0 0,-7 0-1,-2 0 278,-3 0 1,5 0-1,0 0 1,-2 0-31,-3 0 0,-4 0 0,-5 0 1,-7 0 117,-5 0 0,-2 0 497,0 0 0,-12 0-372,-9 0 0,-16 0 1,-12 0-1,0 0-81,-2 0 1,-1 0 0,-6 0 0,2 0 81,-2 0 0,-3 0 0,0 0 0,3 0-135,2 0 1,2 0 0,-4 0 0,4 0-11,3 0 0,2 0 0,7 0-232,0 0 0,7 0-139,0 0 1,12 0 0,2 0-57,11 0 1,15 0 0,4 0-1,3 0-15,4 0 1,10 0-1,4 0 1,1 0 254,-1 0 0,-4 0 0,-10 0 0,-2 0 22,2 0 0,-6 0 0,-3 0 45,-5 0 353,-11 0 0,-15 0 1,-20 0-1,-14 0-234,-10 0 0,-18 0 1,-1 0-1,-4 0 74,-2 0 1,-5 0 0,7 0-1,2 0 194,3 0 0,4 0 0,8 0 0,11 0-259,11 0 1,8 0 0,7 0-492,9 0 0,30 0 1,31 0 137,11 0 0,5 0 0,-7 0 0,0 0-145,0 0 1,0 0-1,-2 0 1,-5 0 106,-7 0 1,-5 0 0,-4 0-1,-3 0 461,-2 0 0,-7 0 0,5 0 1,-1 0 779,1 0 0,-7 0-659,2 0 1,-17 0 0,-13 0-134,-17 0 1,-11 0 0,-14 0-1,-5 0-18,-7 0 1,-12 0 0,-2 0 0,2 0 60,3 0 1,4 0-1,3 0 1,4 0 35,3 0 1,4 0 0,12 0 0,7 0-447,5 0 197,11 0 0,-6 0 0,6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26.536"/>
    </inkml:context>
    <inkml:brush xml:id="br0">
      <inkml:brushProperty name="width" value="0.05" units="cm"/>
      <inkml:brushProperty name="height" value="0.05" units="cm"/>
      <inkml:brushProperty name="color" value="#FFFFFF"/>
    </inkml:brush>
  </inkml:definitions>
  <inkml:trace contextRef="#ctx0" brushRef="#br0">232 0 21876,'75'0'0,"-5"0"519,-5 0 1,-4 0 0,-5 0 0,-7 0-405,-5 0 0,-2 0 0,0 0 0,-2 0 64,-5 0 1,4 0 0,-6 0 0,0 0 164,-5 0-246,-5 0 0,-21 0 0,-11 0 0,-17 0 34,-16 0 1,-11 0 0,-15 0 0,-2 0 118,2 0 1,-6 0 0,-3 0 0,-3 0-60,3 0 1,5 0-1,11 0 1,8 0 197,11 0 1,9 0 0,12 0-559,0 0 168,9 0 0,3 0 0,9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27.194"/>
    </inkml:context>
    <inkml:brush xml:id="br0">
      <inkml:brushProperty name="width" value="0.05" units="cm"/>
      <inkml:brushProperty name="height" value="0.05" units="cm"/>
      <inkml:brushProperty name="color" value="#FFFFFF"/>
    </inkml:brush>
  </inkml:definitions>
  <inkml:trace contextRef="#ctx0" brushRef="#br0">1 0 23346,'51'0'0,"5"0"363,5 0 1,4 0 0,1 0 0,-1 0-458,-4 0 0,-5 0 0,0 0 0,-7 0 223,-5 0 0,5 0 0,0 0 0,-2 0 73,-3 0 1,-2 0 0,-2 0 250,-5 0-371,-5 0 1,-37 0-1,-16 0 1,-17 0 20,-9 0 1,-12 0 0,1 0 0,-10 0 123,-5 0 1,5 0 0,-5 0-228,3 0 0,-7 0 0,4 0 0</inkml:trace>
  <inkml:trace contextRef="#ctx0" brushRef="#br0" timeOffset="1">211 0 20949,'63'0'0,"0"0"0,0 0 0,-2 0 325,-5 0 1,-5 0 0,-9 0 0,-2 0-487,-5 0 0,-3 0 0,-6 0 1,2 0-579,-2 0 739,-3 0 0,7 0 0,3 0 0</inkml:trace>
  <inkml:trace contextRef="#ctx0" brushRef="#br0" timeOffset="2">904 0 19923,'-21'0'0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41:58.641"/>
    </inkml:context>
    <inkml:brush xml:id="br0">
      <inkml:brushProperty name="width" value="0.05" units="cm"/>
      <inkml:brushProperty name="height" value="0.05" units="cm"/>
    </inkml:brush>
  </inkml:definitions>
  <inkml:trace contextRef="#ctx0" brushRef="#br0">1 526 18359,'6'-6'0,"-2"1"-303,-4 5 1697,0 0-1320,5-4 1,-3 1-56,5-4 0,-3 4 69,3-4 0,-4 3 7,4-3 1,-3 4 27,3-4-115,-5 4 1,8-6 31,-3 2 1,-2 1 14,2-1 0,0 0 23,4-3 1,-4 3 22,0 0 1,0 0-29,3-4 0,-3 4-59,0 0 1,-3 4-1,3-4 23,1-1 0,-2 2 26,1-1-57,0 0 1,3-4 60,1 1-11,-1-1 1,1 1-44,-1-1 0,1 1 0,-1-1-18,1 1 1,-4 3 16,0 0 19,0 0 0,3-4-3,1 1 1,-4 3-5,0 0 1,-4 3-1,4-3-8,0 0 0,0 0 0,0 0 91,2-1-68,-5 3 1,6-4-1,-3 2 0,-2 1-2,2-1 0,-3 4-2,3-4 0,-4 3 18,4-3 0,-3 4 22,3-4 0,-4 3-22,4-3-44,-4 5-28,1-3 15,-4 5 1,5-4 8,2-3 25,-2 2-47,-1 0 0,1 1-51,2-3 16,2-3 1,2 0-790,-1-1 841,-4 5 0,-1 2 0,-5 4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7:42.596"/>
    </inkml:context>
    <inkml:brush xml:id="br0">
      <inkml:brushProperty name="width" value="0.2" units="cm"/>
      <inkml:brushProperty name="height" value="0.2" units="cm"/>
      <inkml:brushProperty name="color" value="#FFFFFF"/>
    </inkml:brush>
  </inkml:definitions>
  <inkml:trace contextRef="#ctx0" brushRef="#br0">514 0 20844,'-14'0'-8,"0"0"1,-2 0-1,-3 0 1,-2 0-1,0 0 1,0 0-1,0 0 1,0 0 0,-2 0-1,-3 0 56,-2 0 1,-7 0 0,5 0 0,-1 0 252,1 0 1,2 0 0,7 0 87,0 0-296,9 0 1,8 0-185,18 0 0,2 0 0,19 0 1,2 0-87,3 0 1,2 0 0,0 0-1,0 0 68,0 0 1,-9 0 0,-5 0-1,-5 0 296,-2 0-39,0 0 0,-12 0-48,-9 0 1,-16 0-1,-14 0 1,-5 0 172,-10 0 0,3 0 0,-7 0 0,5 0-75,2 0 1,2 0-1,3 0 1,4 0 44,3 0 0,2 0-324,7 0 0,12 0 25,9 0 0,16 0 0,12 0-196,-2 0 0,4 0 0,-2 0 1,0 0 46,2 0 0,-6 0 0,4 0 0,-3 0 189,3 0 1,-4 0-1,4 0 1,-5 0 58,-2 0 0,0 0 0,0 0 7,0 0 0,0 0 0,0 0-24,0 0 1,0 0 0,0 0-20,0 0 0,7 0 1,0 0-1,-2 0 11,-3 0 0,-2 0 0,0 0 240,0 0-226,-9 0 0,-5 0 1,-14 0-1,-7 0 12,-5 0 0,-4 0 0,-5 0 0,-7 0 64,-5 0 0,-2 0 1,0 0-1,-2 0 57,-5 0 0,4 0 0,-4 0 0,5 0-54,2 0 1,9 0-1,5 0 1,5 0-67,2 0 1,7 0-198,0 0 0,12 0 0,2 0 0,14 0-147,11 0 1,8 0-1,11 0 1,3 0 107,2 0 1,2 0 0,-4 0-1,0 0 91,-8 0 1,3 0 0,-9 0-1,2 0 142,0 0 0,-7 0 0,5 0 1,-1 0 95,1 0 0,-7 0 0,2 0 0,-5 0 53,-2 0 1,0 0 914,0 0-553,0 0-299,-9 0-377,-3 0-81,-9 0 187,9 0 1,3 0-1,9 0-100,0 0 0,0 0 0,0 0 119,0 0 0,0 0 1,0 0-1,0 0 13,0 0 1,0 0 0,0 0 19,0 0 0,0 0 1,0 0-1,0 0 24,0 0 1,0 0 0,0 0 0,0 0-5,0 0 1,0 0-1,0 0-48,0 0 1,0 0-16,0 0 0,-7 0 43,0 0-78,-9 0 1,13 0 45,-4 0 1,-2 0 45,2 0 0,-7 0 52,7 0-92,-9 0 0,6 0-9,-4 0 1,-2 0-1,9 0-28,2 0 36,-6 0 1,1 0 22,-4 0 1,-2 0-28,9 0-19,-9 0 1,13 0 7,-4 0 0,-2 0-4,2 0 1,-7 0 48,7 0 19,-9 0-7,13 0 1,-13 0-22,9 0 0,-7 0-33,7 0 1,-7 0 0,7 0 12,2 0 0,-4 0 64,2 0 0,-7 0 27,7 0 16,-9 0-549,4 0 412,0 0-38,-6 0 0,8 0 40,-4 0 1,-2 0 48,9 0 1,-7 0-23,7 0 0,-7 0 10,7 0-13,-9 0 1,6 0 45,-4 0-5,-4 0 114,15 0 95,-15 0-127,6 0-105,-28 0-111,15 0-474,-24 0 148,25 0-2863,-6 0 2980,0 0 1,-3 0-1,-9 0 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8:00.234"/>
    </inkml:context>
    <inkml:brush xml:id="br0">
      <inkml:brushProperty name="width" value="0.2" units="cm"/>
      <inkml:brushProperty name="height" value="0.2" units="cm"/>
      <inkml:brushProperty name="color" value="#FFFFFF"/>
    </inkml:brush>
  </inkml:definitions>
  <inkml:trace contextRef="#ctx0" brushRef="#br0">19263 0 28403,'-21'0'-750,"0"0"1,0 0 0,0 0 596,0 0 0,-12 0 1,-6 0 91,-8 0 1,-11 0 0,-1 0 0,-6 0 61,-5 0 1,-7 0 0,5 0 0,-3 0-6,-4 0 1,6 0 0,6 0 0,8 0 104,10 0 0,12 0 1,4 0-123,3 0 1,14 0 0,16 0-253,11 0 0,20 0 1,11 0-1,9 0 231,3 0 1,9 0 0,-3 0 0,10 0 108,5 0 0,-5 0 0,5 0 0,-3 0 56,-4 0 1,-3 0 0,-4 0 0,-5 0 4,-7 0 1,-5 0-1,-4 0 1,-5 0 123,-7 0 1,-5 0-287,-2 0 0,-14 0 0,-12 0 64,-13 0 1,-20 0-1,-4 0 1,-11 0-23,-8 0 0,-4 0 0,-3 0 0,-4 0-8,-3 0 1,7 0 0,1 0 0,6 0 43,5 0 0,12 0 1,2 0-1,11 0-80,8 0 0,14 0-28,9 0 0,11 0 0,20 0 0,11 0 14,11 0 1,8 0 0,4 0 0,3 0-12,2 0 1,9 0 0,-4 0 0,2 0 20,0 0 0,-9 0 1,2 0-1,-5 0 31,-2 0 1,-9 0 0,-5 0 0,-5 0-22,-2 0 1,-9 0 157,-5 0 1,-17 0 0,-11 0 0,-14 0-107,-11 0 0,-17 0 0,-14 0 1,-7 0-64,-7 0 1,-12 0-1,-9 0 1,0 0 54,-2 0 1,4 0 0,-7 0 0,5 0 5,10 0 1,6 0 0,14 0 0,5 0 68,7 0 0,21 0-246,7 0 1,35 0 0,14 0 0,21 0 103,12 0 0,21 0 0,9 0 1,-42 0-1,2 0 24,1 0 0,1 0 0,3 0 0,0 0 0,-1 0 0,0 0 0,-3 0 0,1 0-8,-3 0 0,0 0 1,39 0-1,-1 0 1,-11 0 18,-14 0 0,-11 0 1,-17 0 20,-7 0 1,-19 0-1,-18 0 1,-26 0-36,-24 0 1,-22 0 0,31 0-1,-1 0 1,-3 0 0,-1 0 11,-4 0 0,-1 0 0,-7 0 0,-2 0 0,-4 0 0,-1 0 1,-3 0-1,-2 0-169,0 0 0,-1 0 1,-8 0-1,-1 0 0,3 0 1,-1 0-1,0 0 0,-1 0 303,-3 0 0,0 0 0,5 0 0,0 0 0,0 0 0,1 0 1,4 0-1,1 0-36,2 0 0,0 0 1,5 0-1,1 0 1,5 0-1,1 0 1,4 0-1,1 0 213,4 0 1,2 0 0,-36 0 0,30 0-1,17 0-317,13 0 0,20 0 0,13 0 0,19 0-180,19 0 1,16 0 0,21 0-1,14 0 156,-42 0 1,2 0 0,9 0 0,1 0 0,2 0-1,0 0 1,3 0 0,1 0 44,4 0 1,1 0-1,-2 0 1,2 0 0,7 0-1,1 0 1,-4 0 0,-1 0-44,-5 0 0,-2 0 0,3 0 0,-2 0 0,-9 0 0,-1 0 0,-3 0 0,-2 0-180,41 0 0,-15 0 0,-27 0 548,-11 0 0,-25 0 0,-34 0 1,-29 0-367,-24 0 0,17 0 0,-4 0 1,-7 0-1,-3 0 0,-6 0 1,-3 0 11,-3 0 1,-3 0 0,-12 0-1,-1 0 1,1 0 0,-1 0-1,27 0 1,0 0 0,-1 0-91,-3 0 0,-1 0 0,1 0 0,0 0 0,1 0 0,-1 0 0,-2 0 0,-1 0 0,0 0 1,0 0-1,-1 0 0,1 0 223,-1 0 1,-1 0 0,1 0 0,-1 0 0,0 0 0,0 0 0,1 0 0,-1 0 0,2 0 0,1 0-1,0 0 1,2 0-3,4 0 1,0 0-1,1 0 1,0 0-1,-1 0 1,3 0-1,-24 0 1,3 0-1,4 0 1,3 0-36,3 0 1,5 0 0,12 0 0,3 0 0,-30 0 0,25 0-125,24 0 1,28 0-1,23 0-92,25 0 1,45 0 0,-31 0 0,4 0 0,9 0 0,3 0 97,11 0 1,1 0 0,4 0 0,1 0 0,7 0 0,3 0 0,1 0-1,2 0-147,0 0 1,0 0-1,-3 0 1,-1 0 0,-3 0-1,-2 0 1,0 0-1,0 0 147,-3 0 0,-2 0 0,-3 0 0,-3 0 1,-11 0-1,-3 0 0,-5 0 0,-3 0-154,-5 0 1,-1 0 150,33 0-556,-21 0 511,-21 0 0,-33 0 0,-30 0 0,-30 0 73,-31 0 1,25 0-1,-5 0 1,-8 0-1,-2 0 1,-11 0-1,-2 0 28,-11 0 1,-2 0-1,31 0 1,-1 0 0,-2 0-1,-7 0 1,-2 0-1,-1 0 1,-1 0 0,-1 0-1,0 0-8,1 0 1,-1 0-1,-2 0 1,-12 0-1,-2 0 1,0 0 0,6 0-1,1 0 1,-1 0-1,-1 0 1,-1 0-1,1 0 71,2 0 0,0 0 0,0 0 1,-1 0-1,-1 0 0,3 0 0,7 0 1,3 0-1,0 0 0,4 0 0,2 0 1,0 0 66,4 0 1,1 0-1,3 0 1,-20 0-1,4 0 1,8 0-1,3 0 1,12 0 0,4 0 165,-34 0 1,35 0-343,40 0 1,42 0 0,66 0 0,-36 0 0,3 0-208,9 0 1,2 0 0,4 0-1,2 0 1,7 0 0,3 0-1,4 0 1,2 0 190,4 0 0,0 0 0,-30 0 0,-1 0 1,1 0-1,2 0 0,0 0 0,0 0 1,0 0-1,0 0 0,0 0 72,0 0 1,1 0 0,-2 0 0,-1 0-1,0 0 1,-1 0 0,30 0 0,-2 0 0,-8 0-1,-2 0 90,-3 0 1,-3 0 0,-11 0 0,-3 0 0,-7 0 0,-4 0 0,37 0-308,-18 0 0,-22 0 118,-37 0 0,-40 0 0,-53 0 0,28 0 0,-3 0 73,-10 0 1,-3 0 0,-7 0 0,-3 0 0,-14 0 0,-3 0 0,28 0-1,-1 0 1,0 0-3,-3 0 0,-1 0 0,-1 0 0,-6 0 0,-2 0 0,0 0 0,-1 0 0,-1 0 0,0 0 0,-2 0 0,0 0 1,0 0 51,3 0 1,1 0 0,-1 0 0,-7 0 0,-1 0 0,2 0 0,8 0-1,2 0 1,0 0 0,-1 0 0,1 0 0,1 0 71,0 0 0,0 0 0,1 0 0,7 0 0,0 0 0,1 0 0,-29 0 0,1 0 0,3 0 0,2 0-45,7 0 0,3 0 0,4 0 0,2 0 0,14 0 0,1 0 0,6 0 0,1 0 52,-32 0 1,26 0 0,16 0-158,12 0 1,20 0 0,20 0 0,25 0-18,23 0 0,35 0 0,-32 0 0,2 0 0,8 0 1,3 0 47,4 0 1,2 0-1,17 0 1,2 0 0,0 0-1,1 0 1,-30 0-1,2 0 1,0 0-20,3 0 1,1 0-1,0 0 1,-1 0-1,1 0 1,-1 0-1,1 0 1,-1 0-1,0 0 1,-1 0-1,-1 0 1,0 0 21,-2 0 1,0 0 0,-1 0-1,-2 0 1,0 0 0,-1 0-1,24 0 1,-2 0 0,-7 0-1,-1 0-36,-9 0 0,-2 0 0,-7 0 0,-4 0 0,29 0 1,-20 0-309,-21 0 0,-26 0 0,-28 0 0,-26 0 289,-28 0 1,8 0 0,-6 0-1,-9 0 1,-4 0 0,-8 0 0,-3 0 107,-8 0 0,-2 0 0,24 0 0,0 0 0,-1 0 0,-1 0 0,-1 0 1,0 0-1,-3 0 0,-1 0 0,-1 0-23,-5 0 1,-1 0 0,0 0 0,-1 0 0,-1 0-1,0 0 1,-5 0 0,0 0 0,-1 0 0,0 0-1,-1 0 1,0 0 31,0 0 0,0 0 1,1 0-1,0 0 0,1 0 1,0 0-1,-1 0 0,0 0 1,0 0-1,0 0 0,0 0 1,0 0-1,4 0 0,0 0 0,0 0 1,-6 0-1,0 0 0,1 0 0,9 0 1,2 0-1,0 0 0,1 0 0,1 0 1,0 0-13,4 0 0,0 0 0,1 0 1,5 0-1,0 0 0,2 0 0,-24 0 1,2 0-1,6 0 0,3 0-35,7 0 0,4 0 1,6 0-1,4 0 0,-32 0 1,19 0-9,18 0 0,22 0 1,36 0-139,31 0 0,35 0 0,-16 0 0,4 0 0,7 0 1,3 0 111,6 0 1,4 0 0,17 0 0,4 0 0,-32 0 0,0 0 0,2 0 0,3 0-1,1 0 1,1 0 10,1 0 1,0 0-1,1 0 1,8 0-1,0 0 1,0 0-1,-6 0 1,-1 0-1,-1 0 1,1 0-1,0 0 1,0 0-5,-2 0 0,-1 0 0,-1 0 1,27 0-1,-2 0 0,-10 0 1,-3 0-1,-5 0 0,-2 0 23,-6 0 0,-4 0 1,-13 0-1,-5 0 1,18 0-1,-21 0-275,-17 0 1,-39 0 0,-31 0-1,-39 0 289,24 0 1,-5 0-1,-13 0 1,-5 0-1,-11 0 1,-2 0 0,-6 0-1,-2 0-5,30 0 0,-1 0 0,-1 0 0,-5 0 0,-1 0 0,-1 0 0,0 0 0,-1 0 1,0 0-1,0 0 0,-2 0 0,1 0 43,0 0 0,1 0 0,-2 0 0,-6 0 0,-1 0 1,2 0-1,3 0 0,2 0 0,0 0 0,-1 0 0,0 0 1,1 0 41,-2 0 1,1 0 0,-1 0-1,-2 0 1,-1 0 0,1 0 0,2 0-1,2 0 1,0 0 0,1 0-1,0 0 1,2 0-37,1 0 1,0 0-1,2 0-42,4 0 1,1 0 0,1 0 0,1 0 0,0 0 0,1 0 0,-27 0 0,1 0 33,6 0 1,2 0 0,9 0 0,5 0 0,10 0 0,3 0 0,-40 0 18,16 0 0,21 0 0,19 0-146,12 0 0,21 0 1,18 0-1,26 0-25,23 0 0,24 0 0,-33 0 0,2 0 0,6 0 0,1 0 77,7 0 0,3 0 1,5 0-1,3 0 1,9 0-1,0 0 1,-2 0-1,0 0 123,0 0 1,2 0 0,7 0 0,0 0 0,-5 0-1,-1 0 1,3 0 0,-1 0-136,0 0 0,-1 0 0,-2 0 1,-2 0-1,-3 0 0,-1 0 1,-6 0-1,-1 0-33,-7 0 1,-2 0 0,-9 0-1,-3 0 1,31 0 0,-17 0-29,-14 0 0,-20 0 1,-20 0 121,-22 0 0,-38 0 1,-28 0-1,-19 0-8,42 0 1,-2 0 0,-6 0 0,-2 0 0,-6 0 0,-2 0 0,-2 0-1,-1 0 5,-2 0 1,0 0 0,-5 0 0,0 0 0,2 0 0,-1 0 0,0 0 0,-1 0 147,2 0 0,-1 0 0,-5 0 0,-1 0 0,3 0 0,0 0 0,-2 0 1,0 0-208,-3 0 0,0 0 0,-3 0 0,-2 0 0,-4 0 0,0 0 0,3 0 0,1 0 33,5 0 0,0 0 0,-2 0 1,0 0-1,7 0 0,0 0 0,0 0 1,0 0-7,2 0 1,1 0 0,3 0-1,2 0 1,6 0 0,2 0-1,6 0 1,1 0 9,6 0 1,2 0 0,-40 0 0,18 0 0,15 0-16,15 0 1,13 0 0,15 0 307,10 0 0,21 0 0,28 0 1,14 0-358,12 0 0,16 0 0,-33 0 0,1 0 0,3 0 0,2 0 31,1 0 1,3 0-1,8 0 1,2 0-1,-3 0 1,1 0-1,6 0 1,0 0-4,1 0 1,-1 0 0,-1 0 0,-1 0 0,-3 0 0,-2 0 0,-4 0 0,-2 0 35,-4 0 1,-2 0-1,40 0 1,-14 0-1,-17 0 858,-14 0 1,-20 0-1022,-17 0 0,-56 0 1,-35 0 154,-10 0 1,-11 0 0,0 0 0,46 0 0,-1 0 24,-2 0 0,-2 0 1,1 0-1,-2 0 0,-3 0 1,1 0-1,1 0 1,1 0-41,1 0 1,0 0 0,-4 0-1,0 0 1,3 0 0,0 0 0,-1 0-1,1 0 7,2 0 1,0 0 0,-4 0-1,-1 0 1,0 0 0,0 0 0,2 0-1,-1 0 1,2 0 0,0 0 0,-3 0 0,0 0 0,3 0 1,0 0-1,-1 0 0,1 0 35,2 0 0,0 0 0,4 0 1,2 0-1,-41 0 0,11 0-20,6 0 1,18 0-1,0 0 1,11 0 12,10 0 166,14 0 1,31 0-1,20 0 1,14 0-335,12 0 0,21 0 0,10 0 0,8 0 159,-42 0 1,2 0 0,-2 0 0,1 0 0,4 0 0,1 0 0,-1 0-1,0 0 22,1 0 1,-1 0 0,-3 0 0,-1 0 0,2 0-1,-2 0 1,-3 0 0,-2 0-8,42 0 0,-9 0 0,-14 0 1,-19 0-64,-17 0 1,-22 0 0,-20 0 54,-22 0 1,-29 0 0,-25 0 0,35 0 0,-1 0 12,-5 0 1,-3 0-1,-9 0 1,-2 0-1,-1 0 1,0 0-1,-2 0 1,-1 0-14,-4 0 1,1 0-1,9 0 1,1 0-1,-9 0 1,0 0-1,3 0 1,1 0-76,1 0 1,-1 0-1,-7 0 1,-1 0-1,-1 0 1,1 0 0,0 0-1,1 0 104,1 0 1,-1 0 0,-5 0 0,0 0 0,2 0-1,0 0 1,0 0 0,0 0-4,1 0 0,1 0 0,5 0 1,0 0-1,1 0 0,1 0 1,4 0-1,2 0 2,4 0 0,2 0 0,9 0 0,1 0 0,2 0 1,0 0-1,-36 0 25,18 0 0,21 0-179,19 0 1,19 0 0,16 0 0,19 0-2,11 0 0,24 0 0,6 0 1,8 0 97,2 0 0,9 0 1,10 0-1,0 0-9,-5 0 1,4 0 0,1 0-1,0 0 9,-5 0 0,-7 0 0,-7 0 0,-12 0 69,-14 0 0,-4 0-76,-19 0 0,-14 0 1,-21 0-1,-21 0 343,-16 0 1,-24 0 0,-21 0 0,39 0 0,-2 0-286,-2 0 0,0 0 0,-3 0 0,0 0 0,0 0 0,0 0 0,-1 0 1,-1 0 6,-2 0 0,1 0 0,2 0 1,1 0-1,1 0 0,0 0 1,2 0-1,1 0-46,1 0 1,-1 0 0,-3 0-1,0 0 1,0 0 0,0 0 0,1 0-1,0 0 50,2 0 0,-1 0 1,-1 0-1,0 0 0,2 0 1,1 0-1,-41 0-2,11 0 1,19 0-1,17 0-53,8 0 1,20 0 0,20 0-133,17 0 0,20 0 0,20 0 0,11 0 109,14 0 0,9 0 0,-41 0 1,1 0-1,0 0 0,-1 0 4,0 0 0,1 0 0,4 0 0,0 0 0,1 0 0,-1 0 0,-1 0 0,0 0 29,-3 0 0,-1 0 0,39 0 0,-3 0 1,-8 0 7,-10 0 1,-17 0 0,-11 0-11,-11 0 1,-20 0 0,-13 0 0,-19 0 49,-19 0 1,-23 0-1,-23 0 1,35 0-1,-3 0-42,-7 0 1,-2 0 0,-4 0-1,-1 0 1,-6 0 0,-1 0 0,-1 0-1,0 0-142,-1 0 1,0 0 0,-4 0-1,-1 0 1,2 0 0,1 0 0,1 0-1,2 0 177,5 0 0,2 0 0,2 0 1,1 0-1,10 0 0,2 0 1,3 0-1,0 0-40,-43 0 1,13 0-1,11 0 1,16 0 80,14 0-169,10 0 1,39 0 0,19 0 0,24 0-29,15 0 0,10 0 0,14 0 1,7 0 107,-46 0 1,-1 0 0,2 0-1,-1 0 1,1 0 0,-1 0-1,1 0 1,-1 0 27,1 0 1,-1 0 0,0 0 0,-1 0-1,47 0 1,-10 0 4,-8 0 1,-8 0 0,-14 0 0,-9 0-34,-14 0-21,-9 0 1,-35 0-1,-19 0 1,-24 0 338,-15 0 0,-3 0 0,-14 0 1,-10 0-282,45 0 0,-2 0 0,-1 0 0,-1 0 0,1 0 0,-1 0 0,2 0 0,-1 0 26,-46 0 1,48 0 0,0 0 0,-41 0 0,5 0-7,6 0 0,10 0 0,17 0 0,11 0 68,11 0-169,8 0 1,30 0 0,14 0 0,16 0 42,12 0 1,14 0 0,14 0 0,7 0-15,7 0 1,-2 0 0,7 0 0,-5 0-33,-10 0 0,1 0 0,-14 0 1,-8 0-53,-8 0 1,-17 0 109,-7 0 0,-17 0 0,-13 0 0,-19 0 12,-19 0 0,-13 0 0,-17 0 0,-7 0 49,-5 0 1,-2 0 0,0 0 0,0 0 59,0 0 1,0 0 0,2 0-1,8 0-82,11 0 0,4 0 0,17 0 1,10 0 36,6 0 1,10 0-213,9 0 0,28 0 0,25 0 73,6 0 0,15 0 0,-4 0 0,3 0 42,-1 0 1,-2 0-1,-2 0 1,-5 0-27,-7 0 1,-14 0 0,-7 0 53,-5 0 1,-14 0 0,-11 0 25,-17 0 1,-11 0 0,-14 0 0,-5 0-19,-7 0 1,-7 0-1,-5 0 1,-2 0 7,2 0 0,-2 0 0,5 0 1,7 0 42,4 0 1,5 0-1,9 0-103,5 0-73,5 0 0,35 0 0,11 0 0,12 0 74,9 0 0,10 0 0,7 0 0,2 0 23,2 0 0,5 0 0,-12 0 0,-2 0 22,-4 0 0,-1 0 0,-16 0 43,-2 0 0,-15 0 0,-11 0 3,-11 0 0,-10 0 0,-10 0 1,-8 0-25,-8 0 1,-11 0 0,2 0 0,-5 0 0,-2 0 1,9 0-1,5 0 1,7 0 8,7 0 0,5 0-128,9 0 0,14 0 0,12 0 41,13 0 0,24 0 0,3 0 0,6 0-37,7 0 0,5 0 0,3 0 0,-1 0 79,-4 0 1,-12 0-1,-3 0 1,-8 0 26,-10 0 1,-5 0 35,-2 0 0,-12 0 0,-9 0 0,-11 0 23,-8 0 1,-11 0 0,-5 0 0,-7 0-11,-7 0 0,2 0 0,-7 0 1,3 0-33,4 0 1,-4 0 0,4 0 0,8 0-6,8 0 0,1 0-76,2 0 0,12 0-60,16 0 1,16 0 0,12 0 76,-2 0 1,4 0-1,-2 0 1,0 0-19,2 0 0,-6 0 0,4 0 15,-5 0 1,-9 0 232,0 0-142,-9 0 1,2 0-1,-14 0-49,-7 0 0,-5 0 0,-2 0 0,-2 0-22,-5 0 0,-3 0 1,-6 0-1,2 0-10,-2 0 1,-10 0 0,-2 0 0,2 0 10,3 0 0,2 0 0,0 0 0,2 0-2,5 0 1,5 0-120,9 0 1,14 0-1,14 0-45,19 0 0,13 0 0,13 0 0,8 0 142,8 0 0,4 0 1,-4 0-1,2 0 14,-2 0 1,-10 0 0,-4 0-1,-3 0 58,-4 0 0,-12 0 1,-7 0 221,-5 0 0,-7 0-129,-9 0 0,-18 0 1,-24 0-135,-5 0 0,-11 0 0,-5 0 0,-5 0 6,-2 0 1,2 0 0,3 0 0,4 0 3,3 0 0,2 0 0,7 0 0,2 0-19,5 0 0,12 0-65,9 0 0,12 0 0,2 0 0,11 0 58,8 0 0,14 0 0,6 0 0,8 0-4,0 0 0,4 0 0,-2 0 0,-2 0-48,-3 0 0,-11 0 0,-5 0 0,-5 0-92,-2 0 0,-7 0 74,0 0 0,-12 0 52,-2 0 0,-9 0 0,-12 0 1,0 0-94,0 0 0,0 0 0,-2 0 0,-5 0-1110,-7 0 1236,-5 0 0,-21 0 0,-4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8:22.172"/>
    </inkml:context>
    <inkml:brush xml:id="br0">
      <inkml:brushProperty name="width" value="0.2" units="cm"/>
      <inkml:brushProperty name="height" value="0.2" units="cm"/>
      <inkml:brushProperty name="color" value="#FFFFFF"/>
    </inkml:brush>
  </inkml:definitions>
  <inkml:trace contextRef="#ctx0" brushRef="#br0">159 680 15601,'0'-21'819,"0"7"0,1 5 0,-1 7 0,-1 13 0,1 13 0,-1 8 0,1 10 0,-1 3 0,0 4 0,0 7 0,0 11 0,0 3-162,-1-2 0,1-3 1,0-1-382,0-1 1,0-1 0,0-1 0,0-5-117,0-7 0,0-7 0,1-7 1,-1-7 256,1-5 0,0-9-28,-1 0 0,1-11 1,0-3-520,1-12 1,-1-16 0,1-9-1,-1-7 51,1-5 1,0-16 0,1-1 0,-1-6-116,0-7 0,1 4 0,-1-2 0,0 0 119,1 3 0,-1-8 0,0 3 0,1-5 76,-1 0 0,1-4 0,-1 13 0,0 3 21,0 9 1,1 3 0,-2 13 0,1 5 251,0 5 1,-1 11-154,1-1 1,-1 15-1,0 14 8,-1 17 0,1 14 0,-1 16 1,0 7-73,0 4 1,0 6 0,0 1 0,-1 5 44,1 3 0,0-1 1,-1 5-1,1-4-1,0-3 1,0-2-1,0-7 1,0 0-9,-1 0 1,1-10 0,1-4 0,-1-7-97,0-7 0,1-5 1,-1-9-165,1 0 28,0 0 0,0-21 1,0-16-1,1-19 72,-1-12 1,2-21-1,-1-2 1,0-11-294,1-10 1,-1 4 0,1-6 0,-1 5 252,1 4 1,-1-5 0,1 15-1,-1-1 38,0 6 0,0 6 0,0 7 1,0 7 144,0 5 0,0 12 0,-1 4 197,0 4 0,1 15 0,-1 9-125,-1 12 1,1 9 0,-1 9 0,1 12-34,-1 12 1,0 9 0,0 7 0,-1 7-12,1 4 0,-1 12 1,0 5-1,2-47 1,-1 1-47,0 0 0,0 1 1,0-1-1,0 0 1,0 1-1,0-1 1,0 1-1,0-1 65,0 1 0,0-1 0,0 44 1,-1-5-1,1-7-123,-1-7 0,1-7 0,0-14 1,0-9-14,1-9 0,-1-20-293,1-18 0,1-28 0,0-23 0,0-15 83,0-11 0,1-18 1,-1 45-1,0-1 1,0-47 131,1 3 0,-1 42 0,0 1 0,0 1 0,0 1 0,0-47-33,1 1 1,-1 46-1,0 0 1,0-46 0,1 1 251,0 4 0,-1 7 0,0 7 0,1 10-110,-1 9 1,0 2 0,-1 14 0,1 9 1013,-1 8-853,1 13 0,-2 38 0,0 23-53,0 12 0,0 13 0,0 6 1,-1 8-25,0 10 0,1-46 0,0 1 1,0 3-1,0 2 0,0 3 1,0 2-85,0 2 1,0 0-1,0 2 1,0-1 0,0-2-1,-1 0 1,1 0 0,0 0-19,0-1 0,0 0 0,0 2 0,0-1 0,0-9 0,0-1 0,0-2 0,0-1 0,-1 42 0,1-14 0,0-4 0,0-3 0,-1-4 0,1-10 0,0-5 0,1-4 0,-1-9 0,0 0 0,1-13 0,-1-13 0,2-21 0,-1-18 0,1-29 0,0-14 0,0-9-74,1-9 1,0-7-1,-1 6 1,0 8 17,1 5 0,-1 6 0,0 12 1,0 9 55,-1 10 0,1 14-25,-1 9 1,0 44 0,-1 12 150,0 17 1,-1 18 0,1 4 0,-1 8-107,1 0 1,-1 4 0,1-2 0,-1-2-21,1-3 0,-1-2 0,1-2 0,-1-3 0,1-2 0,0-9 0,0 2 0,0-7 0,0-8 0,0-3 0,0-13 0,0-4 0,1-16 0,0-21 0,0-17 0,1-23 0,0-21 0,1-11-8,-1-8 0,0-2 0,1 0 0,-1 5-142,0 9 0,1 0 0,-1 16 0,0 3 35,-1 9 0,1 10 128,-1 11 0,0 11 1,0 13-1,0 15-20,-1 15 1,0 23 0,0 9 0,0 10 214,0 11 1,-1-9-1,1 10 1,-1-3-209,1-3 0,-1 15 0,1-10 0,-1 5 0,0 2 0,1-2 0,-1-9 0,1-5 0,0-7 0,0-16 0,0-12 0,1-12 0,-1-20 0,2-20 0,-1-22 0,1-27 0,1-18 0,-1-4 0,0-3 0,1 2 0,-1 3 0,0 7 0,1 6 0,-1 1 0,0 16 0,-1 3 0,1 1 0,0 13 0,-1 4-72,1 4 1,-1 15-1,0 11 125,-1 17 1,1 20 0,-1 22 0,-1 9-54,1 7 0,0 16 0,-1-9 0,1 5 0,-1 4 0,0-7 0,1 8 0,-1-1 0,0 5 0,2-48 0,-1 0 0,-1 48 0,0-9 0,1-10 0,0-8 0,0-18 0,0-11 0,1-11 0,-1-13 0,1-13 0,0-19 0,1-25 0,0-26 0,1-12 0,-1-5 0,1-7 0,-1 15 0,0-3 0,1 0 0,-1 9 0,0-4 0,0 5 0,0 4 0,0-5 0,0 15 0,0 1-41,0 10 1,0 10 60,-1 11 0,0 30 0,-1 19 1,0 23-21,0 17 0,0 11 0,-1 15 0,1-45 0,0 2 0,1-1 0,-1 0 0,0 3 0,0 1 0,0 2 0,0 0 0,0-1 0,0 0 0,0-1 0,0-1 0,0 1 0,0 0 0,0 0 0,0 1 0,0 1 0,0 0 0,0-1 0,0 0 0,0 43 0,-1-7 0,1-10 0,-1-11 0,1-11 0,1-24 0,-1-7 0,1-16 0,0-17 0,1-23 0,0-26 0,0-25 0,1-19 0,-1 0 0,1 7 0,-1 39 0,0-1 0,0-38 0,1 3 0,-1 6 0,1 3 0,-1 9 0,0 4 0,0 8 0,0 7 0,0 11 0,-1 5 0,1 16 0,-1 22-10,-1 15 0,1 29 1,-2 20-1,1 10 17,0 10 1,-1 11 0,0 0 0,1-47 0,0 0-8,0 1 0,0 1 0,1 3 0,-1 0 0,0 1 0,0 0 0,0 2 0,0-1 0,-1 3 0,1 0 0,0 3 0,0 0 0,0 0 0,0-2 0,0-4 0,0-1 0,0-5 0,0-1 0,0 40 0,-1-16 0,1-14 0,0-17 0,1-25 0,0-26 0,1-30 0,0-31 0,0-6 0,1-6 0,-1-6 0,1 9 0,-1 0 0,0 7 0,0 0 0,0 17 0,0 1 0,0 10 0,0 3 0,-1 11 0,1 2 0,-1 14 0,0 12 0,0 12 0,-1 32 0,0 14 0,0 12 0,-1 9 0,1 7 0,-1 3 0,1-3 0,-1 3 0,0 9 0,1 0 0,0-47 0,0 0 0,0 2 0,0-1 0,-1 44 0,1-8 0,-1-8 0,1-10 0,0-10 0,0-8 0,1-10 0,-1-26 0,1-9 0,0-16 0,1-35 0,0-15 0,0-8 0,0-6 0,1-4 0,-1 7 0,0 3 0,0 2 0,0 4 0,0 5 0,0 7 0,0 5 0,0 11 0,-1 5 0,1 4 0,-1 10 0,0 14 0,-1 16 0,1 36 0,-1 8 0,-1 8 0,1 16 0,-1-3 0,1 1 0,0-1 0,-1 13 0,0-8 0,1 7 0,0-43 0,0 1 0,0 0 0,0 0 0,0 0 0,1-2 0,-2 42 0,1-14 0,-1-7 0,1-11 0,1-15 0,-1-9 0,1-21 0,0-21 0,0-23 0,1-28 0,1-8 0,-1-4 0,0-7 0,0 7 0,1 3 0,-1 2 0,0 13 0,-1 8 0,1 9-63,-1 5 0,1 2 10,-1 7 1,0 11 0,0 10 122,0 12 1,0 23 0,-1 9 0,0 10-71,0 11 0,0 1 0,-1 10 0,1 1 0,0-2 0,-1 9 0,1 0 0,-1 9 0,0 3 0,2-41 0,-1 0 0,0-4 0,0 0 0,0 1 0,0-1 0,0 0 0,0-2 0,0 28 0,0-7 0,0-18 0,0-15 0,1-18 0,0-21-42,0-17 0,1-23 0,0-21 0,0-14 13,1-11 1,-1 4 0,1-2 0,-1 11 36,0 10 0,0-3 0,0 14 0,0 1-36,0 4 0,0 7 0,0 4 1,-1 6-136,1 1 1,-1 10 128,0 7 0,0 19 0,0 4 0,0 16 127,-1 17 1,0 10-1,0 13 1,0 3-18,-1 2 0,1 7 1,0-3-1,-1 3-49,1 2 1,0-28 0,0 1 0,0 43-1,-1 3-109,0-4 1,1-1 0,-1-4 0,1-5 26,-1-5 0,1-21 1,0-2-13,0-9 0,1-28 14,0-19 1,1-28 0,0-26 0,0-4 22,0-5 1,0 11-1,0-10 1,0 3 3,0 6 0,-1 1 1,1 10-1,0 3-9,0 4 0,-1-3 0,1 10-56,-1 3 83,0 11 0,0 16 0,0 19 0,-1 14 156,1 11 0,-1 8 0,-1 9 0,1 0-87,0 0 0,0 2 1,0 5-1,0 7-13,-1 5 1,1 9 0,-1 2 0,0-2 14,1-5 0,-1 3 0,1-14 1,0 0-64,-1-5 0,1-7 0,0-7 0,1-9 0,-1-10 0,1-20 0,0-24 0,0-16 0,1-28 0,0-12 0,0-11 0,1-1 0,-1 1 0,0 4-49,0 9 1,0 0-1,0 10 1,0 2-205,0 5 0,0 6 1,-1 17 155,0 0 0,0 12 260,0 9 1,0 16 0,0 17 0,-1 4-42,0 7 1,0 12 0,0 0 0,0 5-123,0 2 0,0-7 0,0 0 0,0 2 0,0 3 0,0 4 0,0 5 0,-1 5 0,1-1 0,0 6 0,-1-13 0,1-4 0,0-4 0,1-22 0,-1-2 0,1-9 0,-1-17 0,2-11 0,-1-19-31,1-18 0,-1-13 0,2-11 1,-1 0-138,0 0 0,0 7 1,0 5-1,-1 4 20,1 8 1,0 11 0,-1 0-172,1 4 392,-1 3 43,0 9 0,0 12 0,0 14 0,0 5-114,-1 2 1,1 2 0,-1 3 0,1 4-151,-1 3 0,1-5 0,-1 7 0,1 0-245,-1-2 1,0-3-2885,1-9 3066,0-9 1,0-3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8:43.453"/>
    </inkml:context>
    <inkml:brush xml:id="br0">
      <inkml:brushProperty name="width" value="0.2" units="cm"/>
      <inkml:brushProperty name="height" value="0.2" units="cm"/>
      <inkml:brushProperty name="color" value="#FFFFFF"/>
    </inkml:brush>
  </inkml:definitions>
  <inkml:trace contextRef="#ctx0" brushRef="#br0">4 199 32767,'0'23'0,"1"2"0,-1 3 0,1 0 0,-1 2 0,1 5 0,0 5 0,-1 4 0,1 3 0,0 4 0,0 1 0,0-1 0,0 12 0,0-7 0,0-5 0,0-4 0,-1 0 0,1-3 0,0-7 0,-1-4 0,1-5 0,-1-7 0,1 0 0,-1-9 0,0-12 0,0-16 0,-1-10 0,1-9 0,-1-7 0,0-7 0,0-4 0,0-1 0,0-4 0,0 7 0,0-3 0,0-4 0,0 4 0,0 1 0,0 1 0,1 6 0,-1-6 0,0 3 0,0 3 0,0 1 0,1 3 0,-1 3 0,0 4 0,1 7 0,-1 5 0,1 2 0,0 14 0,0 14 0,0 4 0,1 31 0,0 0 0,0 12 0,0 7 0,0 11 0,0 5 0,1 5 0,-1 1 0,1-1 0,-1-3 0,0-2 0,1 2 0,-1-6 0,0-3 0,0-7 0,0-7 0,0-5 0,0-11 0,-1-5 0,1-7 0,-1-5 0,0-14 0,0-11 0,0-17 0,0-13 0,-1-17 0,0-10 0,0-6 0,-1-5 0,1-7 0,0 5 0,-1-1 0,1 1 0,0-5 0,0 7 0,-1 5 0,1 7 0,0-8 0,0 8 0,0 2 0,0 2 0,1 5 0,-1 7 0,0 2 0,0 5 0,1 5 0,0 9 0,-1 12 0,1 11 0,1 16 0,-1 15 0,1 18 0,0 12 0,1 12 0,-1 6 0,1 15 0,-1-46 0,0 2 0,-1 3 0,1 0 0,0-1 0,0 1 0,0 5 0,0-1 0,0 0 0,0-1 0,0-1 0,0 0 0,0 3 0,1-1 0,-1-2 0,0 0 0,0 2 0,0-1 0,0-3 0,-1-1 0,2 42 0,0-5 0,-1-23 0,0-10 0,0-14 0,-1-11 0,1-12 0,-1-21 0,-1-17 0,1-22 0,-1-22 0,-1-16 0,1-16 0,0 43 0,0 0 0,0 0 0,0 0 0,0 0 0,0 0 0,0-1 0,1-1 0,-1 2 0,0 0 0,-1-48 0,1 12 0,-1 0 0,1 11 0,0 10 0,0 0 0,0 16 0,0 2 0,0 12 0,1 35 0,1 30 0,0 24 0,0 14 0,1 27 0,-1 3 0,0-45 0,0 1 0,0 3 0,0 0 0,0 1 0,0 1 0,0 3 0,0 1 0,0 0 0,1 0 0,-1 0 0,0 0 0,0-4 0,0-2 0,0-1 0,0-2 0,0-3 0,-1-2 0,2 42 0,-1-14 0,1-7 0,-1-10 0,0-11 0,-1-2 0,1-19 0,-1-12 0,0-20 0,0-22 0,-1-21 0,0-13 0,-1-10 0,1-5 0,0 1 0,-1-8 0,1 8 0,0-1 0,0 5 0,0 5 0,-1 5 0,1 4 0,1 7 0,-1 14 0,1 7 0,-1 5 0,1 13 0,0 13 0,0 15 0,1 15 0,0 28 0,0 16 0,1 16 0,-1-42 0,0 1 0,0 1 0,0 1 0,0 2 0,0 0 0,0 2 0,0 0 0,0 0 0,0 1 0,0 5 0,0 0 0,0-3 0,0 0 0,0-2 0,0 1 0,0-1 0,0-2 0,0-5 0,0-1 0,0 38 0,1-10 0,-1-9 0,0-17 0,0-11 0,-1-11 0,0-20 0,0-13 0,0-17 0,-1-20 0,0-17 0,0-7 0,0-7 0,0 3 0,0-10 0,-1 2 0,1 8 0,0-10 0,0 14 0,0 0 0,0 5 0,0 7 0,0 11 0,0 5 0,1 7 0,0 19 0,0 16 0,0 24 0,1 29 0,1 18 0,-1 20 0,0-48 0,0 2 0,0 5 0,0 0 0,0 0 0,0-2 0,0 1 0,0 0 0,0 4 0,0-1 0,0-1 0,0-2 0,0 1 0,0-2 0,0-1 0,0 0 0,0-1 0,0-2 0,0 36 0,1-10 0,-1-10 0,0-4 0,0-21 0,-1-9 0,1-22 0,-2-20 0,1-24 0,-1-25 0,-1-23 0,1-15 0,0 41 0,0-2 0,0 1 0,0 1 0,0-3 0,0 2 0,0 1 0,0 0 0,0 2 0,0 1 0,0 2 0,0 0 0,0-34 0,-1 1 0,1-1 0,0 12 0,0 9 0,0 12 0,0 6 0,1 24 0,-1 15 0,2 36 0,0 35 0,1 26 0,-1-38 0,0 2 0,0 10 0,0 2 0,0 2 0,0 0 0,1 6 0,-1 1 0,0 4 0,1-1 0,-1-4 0,0 1 0,1 2 0,-1 0 0,0-1 0,1 0 0,-1 0 0,0 0 0,1-1 0,-1-1 0,0-4 0,0-2 0,1-4 0,-1-2 0,0-5 0,0-2 0,0 42 0,1-28 0,-1-14 0,-1-35 0,0-28 0,-1-31 0,0-36 0,-1-19 0,1 41 0,0-1 0,0-2 0,0-2 0,0-6 0,0 0 0,0 3 0,0 1 0,0 2 0,0 0 0,0 2 0,0 1 0,0-41 0,-1 6 0,1 10 0,0 9 0,0 17 0,0 11 0,0 12 0,1 21 0,0 20 0,1 31 0,0 31 0,0-25 0,0 4 0,0 8 0,0 1 0,0 4 0,1 1 0,-1 3 0,0 2 0,0 4 0,1 1 0,-1 1 0,0 0 0,1-2 0,-1-1 0,0-3 0,0 0 0,1 4 0,-1 1 0,0-2 0,1-1 0,-1 2 0,0-1 0,0 1 0,1-1 0,-1-9 0,0-2 0,0-3 0,0-3 0,0-6 0,0-2 0,0 35 0,0-21 0,0-21 0,0-12 0,-1-27 0,-1-22 0,1-25 0,-2-24 0,2 20 0,-1-4 0,0-6 0,0-1 0,-1-3 0,1-1 0,0 1 0,0 0 0,0-3 0,0 0 0,0 4 0,0 1 0,0 1 0,0 1 0,0 3 0,0 1 0,0-4 0,0 1 0,-1-40 0,1 1 0,-1 1 0,1 18 0,-1 0 0,1 14 0,0 14 0,1 10 0,-1 23 0,1 9 0,1 30 0,0 35 0,0 24 0,0-32 0,0 3 0,0 1 0,0 1 0,0 7 0,0 2 0,0 2 0,0 1 0,0 0 0,1 1 0,-1 3 0,0 0 0,0-3 0,0-1 0,1 0 0,-1-1 0,0-2 0,0 0 0,0 0 0,0-2 0,0-9 0,0-1 0,1 43 0,-1-6 0,0-17 0,1-9 0,-2-12 0,1-23 0,-1-21 0,0-30 0,-1-43 0,-1-15 0,0-15 0,1 42 0,1-1 0,-1-1 0,0 0 0,0 1 0,0 0 0,0 1 0,0 1 0,-1-45 0,0 5 0,1 7 0,0 11 0,0 10 0,0 12 0,0 11 0,0 12 0,1 11 0,0 15 0,0 18 0,1 35 0,0 33 0,0-31 0,0 3 0,0 6 0,0 3 0,1 12 0,-1 2 0,0-1 0,1-1 0,-1 2 0,0 0 0,1 4 0,-1-1 0,1 0 0,-1 1 0,0 1 0,1-1 0,-1-4 0,1 0 0,-1-6 0,0 0 0,0-3 0,0-3 0,0-14 0,0-2 0,1 34 0,-1-13 0,0-14 0,-1-21 0,1-7 0,-1-17 0,0-13 0,0-17 0,-1-13 0,0-17 0,0-10 0,0-8 0,0-10 0,-1-12 0,1-2 0,-1 0 0,0-2 0,1 14 0,0-3 0,-1 8 0,1 6 0,0 12 0,0 8 0,1 6 0,-1 7 0,1 19 0,0 23 0,0 23 0,1 31 0,1 14 0,-1 16 0,0-34 0,0 2 0,0 5 0,1 0 0,-1 2 0,0-1 0,0-1 0,0 0 0,0 3 0,0-1 0,0-7 0,0-2 0,0-2 0,0 0 0,0-3 0,0 0 0,1 46 0,-1-14 0,1-2 0,-1-6 0,0-15 0,0-19 0,-1-12 0,1-20 0,-2-20 0,1-22 0,-1-20 0,0-20 0,-1-10 0,1-6 0,-1-6 0,0 3 0,1-2 0,-1 5 0,1-3 0,-1 16 0,1 1 0,0 4 0,0 9 0,0 10 0,0 9 0,1 26 0,0 12 0,0 20 0,1 33 0,0 24 0,1 13 0,-1 12 0,0-46 0,0 1 0,0 4 0,0 0 0,0 4 0,0 0 0,0 0 0,1 1 0,-1 4 0,0-1 0,0-7 0,0 0 0,0 0 0,0-2 0,0-2 0,0-3 0,0 35 0,0-18 0,0-12 0,0-14 0,0-9 0,-1-34 0,-1-17 0,1-22 0,-1-14 0,-1-25 0,1 7 0,0-8 0,-1-8 0,1 11 0,-1-5 0,1 10 0,0 11 0,0 1 0,0 13 0,0 7 0,1 10 0,0 7 0,0 23 0,0 19 0,1 23 0,0 19 0,0 18 0,1 5 0,-1 11 0,0-44 0,0 1 0,0 0 0,0 1 0,0 0 0,0-1 0,0-1 0,-1 1 0,2 46 0,0-5 0,-1-12 0,1-4 0,-1-7 0,0-16 0,-1-12 0,1-12 0,-1-7 0,1-14 0,-1-9 0,-1-11 0,1-27 0,-1-11 0,0-9 0,0-5 0,-1-7 0,1 0 0,0 2 0,0 3 0,0 9 0,0 3 0,0 4 0,0 9 0,1 0 0,-1 12 0,1 5 0,0 19 0,0 18 0,1 23 0,0 19 0,0 7 0,0 7 0,0 7 0,1 14 0,0 4 0,-1 1 0,0-46 0,0 0 0,1 41 0,-1-4 0,0-8 0,1-9 0,-1-14 0,0-7 0,-1-5 0,1-11 0,-1-5 0,1-16 0,-1-12 0,-1-12 0,1-16 0,-1-7 0,1-5 0,-1-2 0,0-7 0,0 0 0,0 5 0,1 7 0,-1-1 0,1 10 0,-1 3 0,1 15 0,0 17 0,0 15 0,1 22 0,0 3 0,0 2 0,0 16 0,0 0 0,0 8 0,1 6 0,-1 0 0,1-2 0,-1-7 0,0-5 0,0-6 0,0-8 0,0-12 0,-1-6 0,1-5 0,-1-7 0,0-19 0,0-9 0,-1-14 0,1-14 0,-1-4 0,0-22 0,0-5 0,0 1 0,0 0 0,0 2 0,0 2 0,0 5 0,0 5 0,0 11 0,0 5 0,1 7 0,0 14 0,0 40 0,1 23 0,0 11 0,0 15 0,1 2 0,-1 7 0,1 7 0,-1 2 0,0-43 0,0 1 0,1 42 0,-1-7 0,1 12 0,0-7 0,-1 7 0,1 0 0,0 0 0,-1-14 0,0-9 0,1-8 0,-2-16 0,1-9 0,0-11 0,-1-20 0,0-13 0,0-17 0,-1-14 0,0-18 0,0-12 0,0-12 0,-1 0 0,1 1 0,0 1 0,0 6 0,0 8 0,0 8 0,0 4 0,0 8 0,1 11 0,-1 9 0,1 21 0,1 17 0,-1 14 0,1 25 0,1 12 0,-1 10 0,0 4 0,1 4 0,-1-1 0,1-6 0,-1 1 0,1-7 0,-1 1 0,0 1 0,1-2 0,-1-5 0,0-14 0,0-9 0,-1-10 0,1-7 0,-1-27 0,0-15 0,-1-16 0,0-14 0,0-14 0,0 0 0,0-2 0,1 2 0,-1 4 0,0 10 0,0 1 0,0-1 0,1 9 0,-1 5 0,1 5 0,0 2 0,-1 11 0,1 10 0,1 12 0,-1 16 0,1 10 0,0 8 0,0 10 0,0 14 0,0 5 0,0 0 0,1 11 0,-1-7 0,1 1 0,-1 2 0,0-12 0,0-7 0,0-12 0,0-7 0,0-11 0,-1-5 0,1-5 0,-1-2 0,0-9 0,0-7 0,0-19 0,-1-14 0,1-10 0,-1-4 0,0-2 0,0-5 0,0-7 0,1 4 0,-1 1 0,0 4 0,0 5 0,0-2 0,1 16 0,-1 2 0,1 7 0,0 12 0,0 28 0,1 26 0,0 4 0,0 17 0,0-5 0,0 2 0,1 1 0,-1-6 0,0 1 0,0 0 0,0 4 0,0 10 0,0-7 0,1-6 0,-1-3 0,-1-15 0,1-2 0,0-12 0,-1-6 0,0-10 0,0 0 0,1-12 0,-1-2 0,-1-12 0,1-6 0,-1-13 0,1-1 0,-1-3 0,1 0 0,-1 0 0,0-7 0,1 2 0,-1 5 0,0 4 0,1 10 0,0 1 0,-1-1 0,1 9 0,0 5 0,0 14 0,0 9 0,1 10 0,-1 6 0,1 13 0,0 1 0,0 3 0,0 3 0,0-5 0,-1 2 0,1-3 0,0-1 0,0-3 0,-1-3 0,1-4 0,0-2 0,-1-7 0,1 2 0,-1-7 0,0-7 0,0-9 0,0-19 0,0-14 0,-1-12 0,0 10 0,1-1 0,-1 1 0,1 2 0,-1 7 0,1 0 0,0 7 0,0 0 0,0 12 0,0 2 0,0 11 0,0 8 0,0 5 0,1 4 0,0 4 0,-1 1 0,1 4 0,-1-6 0,1-1 0,-1 1 0,1 4 0,0-5 0,-1 0 0,1 1 0,-1-10 0,0-7 0,0 2 0,1 3 0,-1-7 0,0-3 0,0-9 0,0 9 0,0-7 0,1 8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08:44.733"/>
    </inkml:context>
    <inkml:brush xml:id="br0">
      <inkml:brushProperty name="width" value="0.2" units="cm"/>
      <inkml:brushProperty name="height" value="0.2" units="cm"/>
      <inkml:brushProperty name="color" value="#FFFFFF"/>
    </inkml:brush>
  </inkml:definitions>
  <inkml:trace contextRef="#ctx0" brushRef="#br0">0 0 24850,'1'21'1334,"-1"-7"1,0 0-942,0 3 1,1 1 0,-1 3-259,1 0 0,-1-7 0,0 0 0,0 3-26,1 1 0,-1-4 0,0 0 73,0 3 1,1 1-83,-1 3 0,0 0-147,1 0 1,-1-7 144,0 0-1578,0-9 1471,1 4 0,-1-9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00.534"/>
    </inkml:context>
    <inkml:brush xml:id="br0">
      <inkml:brushProperty name="width" value="0.11429" units="cm"/>
      <inkml:brushProperty name="height" value="0.11429" units="cm"/>
    </inkml:brush>
  </inkml:definitions>
  <inkml:trace contextRef="#ctx0" brushRef="#br0">3464 103 12073,'6'0'609,"-1"0"-205,-3 0-163,2 0 156,-4 0-227,-7 0-129,5 0 1,-7 0-39,6 0 0,1 0-2,-3 0 66,3 0 9,-2 0 56,4 0 0,-4 0-114,-1 0 1,0 0 49,-1 0 15,4 0-32,-5 0 1,5 0-11,-4 0 0,3 0-29,-2 0 1,2 0 30,-3 0 1,3 0 0,-3 0 19,-4 0 0,2 0 47,-4 0 0,3 0 117,0 0 13,4 0-156,-2 0 1,5 0-35,-4 0 0,3 0-20,-2 0-53,3 0 16,-6 0 0,6 0 18,-3 0 1,2 0 127,-3 0-23,4 0-12,-5 0 16,6 0-69,-7 0 1,6 0-40,-3 0 0,2 0 21,-3 0 0,0 0-45,-2 0 0,2 0 8,0 0 0,4 0-49,-4 0 46,4 0 1,-6 0-20,3 0 0,0 0 23,-1 0 1,3 0 0,-2 0 2,-2 0 1,2 0-1,0 0 1,-1 0 2,-3 0 0,4-1-79,-1-2 1,3 2 17,-2-2 0,2 2 0,-3 1 62,-1 0 0,3 0 1,-2 0 2,-1 0 1,3 0 0,-2 0 57,-1 0 1,3 0-8,-2 0 1,0 0-3,-2 0 0,-1 0-6,1 0 1,-1 0 4,0 0 0,1 0 0,-2 0-18,-5-3 0,5 2-83,-4-2 1,3 2 32,3 1 1,-1 0 11,1 0 0,-1 0 33,1 0 1,-1 0 0,1 0-14,-1 0 1,3 0 0,1 0 8,-2 0 0,2 0 39,0 0 12,-1 0 0,-3 0-15,1 0 1,2 0-51,0 0 0,4 0 0,-4 0-5,-1 0 0,3-1-83,-2-2 1,3 2 45,-3-2 1,3 2 45,-2 1 1,-1 0 39,-2 0 0,2 0-38,0 0 0,0 0-37,-2 0 1,2 0 0,1 0-13,-2 0 0,2 0 26,0 0 0,2 0 1,-3 0 26,-1 0 0,3-2 1,-2-1-13,-1 1 1,3 1-6,-2 1 1,0 0-8,-2 0 1,2 0-1,0 0 0,1 0 0,-4 0 0,3 0 0,-1 0 0,-6 0 0,4 0 0,-5 0 0,3 0 196,3 0-92,-1 0 1,1 0-79,-1 0 1,4 0-21,-1 0 0,0-3-53,-2 0 1,2 0 0,0 3 104,0 0 0,1 0 8,-1 0 1,1 0-32,-4 0 0,0 0 3,1 0 0,-1 0-12,1 0 0,-1 0 0,1 0-13,-1 0 1,4 0 0,-1 0-4,-1 0 1,0 0 0,-1-1-1,1-1-9,2 0 0,2-1 0,-3 3-5,0 0 0,1 0 1,-1 0-6,0 0 1,-2 0 0,-1 0 10,1 0 1,-1 0-1,1 0-35,-1 0 1,4 0 0,-1 0-25,-1 0 0,0 0 1,-2 0 48,1 0 1,2 0 0,0 0-1,-1 0-4,-4 0 0,2 0 0,-3 0 73,3 0 1,3-1 0,1-1-129,-2-1 1,2 0 16,-1 3 1,1 0 48,-4 0 0,4 0 1,-1 0-1,-1 0 1,3 0 0,-2 0-1,-1 0 1,2 0-1,0 0-9,-2 0 1,2-1 0,0-1-78,-2 0 0,-1-1 54,0 3 1,-1 0 119,1 0 1,-1 0-25,1 0 1,2 0-60,0 0 1,1 0 5,-4 0 1,1-3 0,-1 0-15,1 1 0,2 1 0,0 1 38,0 0 0,1 0 1,-1 0 17,0 0 0,1-3 0,-1 1-76,0 0 1,1 1-11,-1 1 0,0 0 63,-2 0 0,-1 0 9,1 0 1,-1-3-76,1 0 1,-1 0 53,1 3 1,2 0 0,0 0-20,0 0 1,1 0-1,-1 0 24,0 0 0,1 0 0,-1 0 37,0 0 0,-2 0 0,-1 0-45,1 0 1,2 0 0,1 0-16,-2 0 0,2 0 0,-1 0 1,0 0 1,1 0-1,-1 0 52,0 0 0,1 0 1,-1 0-21,0 0 1,1 0-1,-1 0-11,0 0 0,-2 0-4,0 0 0,-1 0-34,0 0 1,4-3 0,-1 0-23,-1 2 1,3 0 0,-2 1 35,-1 0 0,3 0 0,-2 0 0,-1 0 1,3 0-3,-2 0 0,0 0 3,-2 0 1,-1 0-2,1 0 1,-1 0-1,1 0 3,-1 0 0,3 0 1,1 0 29,-2 0 0,-1 0 47,0 0 0,-1 0-83,1 0 1,-1 0 5,1 0 0,-1 0 1,1 0-2,-1 0 1,4 0-1,-1 0 0,-1 0 1,2 0 0,0 0 4,-2 0 1,0 0-3,-2 0 1,0 0-1,1 0-3,-1 0 0,4 0 0,-1 0 1,-1 0 0,0 0 0,-2 0-3,1 0 1,2 0-1,0 0 1,0 0 1,-2 0 0,0 0 11,-1 0 0,3 0 0,1 0-20,-2 0 9,3 0 1,-3 0-1,1 0 1,-2 0-1,0 0-4,-1 0 1,4 0 0,-1 0-2,-1 0 0,0 0 3,-2 0 0,1 0 1,-1 0 1,1 0 0,-1 0 0,1 0 0,2 0 1,0 0-1,0 0 1,-2 0-1,-1 0 1,1 0-1,-1 0 1,1 0 0,2 0 0,1 0-1,-2 0 1,-1 0-1,0 0 0,-1 0 1,1 0-3,-1 0 1,3 0 0,1 0 11,-2 0 0,2 0 0,0 0-8,-2 0 0,0 0-7,-2 0 0,0 0-4,1 0 0,-1 0 5,1 0 1,-1 0 0,1 0 0,-1 0 1,1 0 7,-1 0 1,4 0 0,-1 0-7,-1 0 1,2 0-1,0 0 10,-2 0 0,0 1 0,-2 0-15,1 2 1,2 0 0,0-3 27,-1 0 1,3 0 0,-2 0-11,-1 0 0,3 0 1,-2 0-12,-1 0 1,0 0-1,-2 0 9,1 0 1,-1 0-1,1 0-20,-1 0 1,3 0 0,1 1 11,-2 2 0,0-2 0,-2 2 8,0-2 0,4-1 0,-1 0-4,-1 0 0,0 0-12,-2 0 1,1 0 0,-1 0-17,1 0 0,2 0 0,0 0 17,0 0 1,-2 3-1,0-1 9,-1 0 1,3-1 0,1-1-11,-2 0 1,0 0 0,-2 0-8,0 0 0,4 0 0,-1 0-13,-1 0 0,0 0 0,-2 0 13,1 0 1,2 1 0,0 1 0,0 1-7,-2-1 0,3-1 1,-1-1 17,-1 0 1,0 0-1,-2 0-19,1 0 0,-1 1 1,0 1 13,1 0 0,-1 1 0,1-3-29,-1 0 1,1 0 0,-1 0-7,1 0 1,-1 3 0,1 0 46,-1-1 1,1-1-1,-1-1-44,1 0 1,-1 0 0,1 0 55,-1 0 0,0 0 1,1 0-29,-1 0 1,4 0 0,-1 0-13,-1 0 1,0 0 0,-2 0 3,1 0 1,-1 0 0,2 1 0,0 1 25,1 0 1,1 1 0,-4-3-37,1 0 1,-1 0-1,0 0-23,1 0 0,-1 0 1,1 0-1,0 1 11,3 2 0,-3-2 1,2 2-17,-1-2 1,-2-1 0,1 0-173,-1 0 1,2 1 0,0 1 113,1 1 95,1 3 1,-4-1 0,1 3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08.339"/>
    </inkml:context>
    <inkml:brush xml:id="br0">
      <inkml:brushProperty name="width" value="0.11429" units="cm"/>
      <inkml:brushProperty name="height" value="0.11429" units="cm"/>
    </inkml:brush>
  </inkml:definitions>
  <inkml:trace contextRef="#ctx0" brushRef="#br0">656 410 17364,'6'0'-718,"-1"0"0,-2 0 379,3 0 761,-1 0 581,-1 0 1130,-4 0-2003,-4 0 1,2 0 64,-5 0 1,1 0-2,-4 0 1,4 0-6,0 0 0,3 0-27,-4 0 1,1 0 17,-4 0 0,4 0-56,0 0 1,-1-4 203,-2 1 1,3 0-99,-1 3 1,1 0-169,-4 0 1,4 0 0,0-1 140,-2-2 1,0 2-45,-2-2 1,1 2-75,-1 1 0,4 0-36,0 0 0,4-2 0,-3 0 207,1-1 1,2 0-341,-4 3 1,2 0-249,-2 0 1,3 0 109,-3 0 0,-1-1-15,-2-2 1,2 2 110,1-2 0,3 1 73,-3 2-212,3 0 1,-2-1 50,2-2 1,1 2 99,-4-2 0,2 2 148,-2 1 1,3 0 38,-3 0-148,3 0 0,-2 0 0,3-1 245,-1-2 1,-1 2-49,1-2 0,0 1-42,-3 2 0,4-1 0,-2-1-20,0-1 0,1 0 707,-3 3-762,4 0 1,-3 0 34,2 0-13,1 0 0,-3 0 0,3-1-287,-1-2 624,0 2-87,-2-4-167,4 5 0,-4 0-1087,2 0 989,2 0 1,-4 0 46,1 0-46,3 0 1,-4 0-223,2 0 1,2-1 233,-2-2 0,1 2 213,-2-2-135,3 2 1,-4 1-77,2 0 21,2 0 6,-8 0 0,7 0-54,-4 0 74,4-4-216,-7 3 0,7-4 649,-4 5-853,4 0 0,-3-1 585,1-2 611,3 2-576,-7-3 0,6 4-263,-5 0 0,5-1 509,-1-2-490,-2 2 0,3-4-253,-5 5 1,4-1 456,-3-2 0,3 2-59,-4-2-299,5 2 0,-3 1-300,2 0 520,2-4 129,-8 3-461,8-4 413,-7 1 0,6 3-126,-5-2 1,5 1 428,-1-1-124,-2 2-200,4-4 1,-4 5 0,2-1 213,0-2 1,-1 2-378,1-2 0,2 1 433,-2-1 0,1 2-607,-2-3 547,3 3-324,-7-3-535,7 3 1,-4-6-104,1 4-585,3-1 701,-7 0 0,7 2-556,-2-4 682,-3 4 1,5-4-107,-2 3 0,1 2-122,-1-2 0,2 1 638,-2-1-280,2 2 0,1-5 320,0 3 1,-1 1-29,-3-4 0,3 3-74,-2-4 1,2 4 208,1-3-87,0 4 0,-1-4-23,-2 3 1,2 1-87,-2-4 63,2 4 0,1-4-116,0 3 0,0 1 88,0-4 0,0 3 51,0-4 0,0 4 221,0-3-282,0 4 1,0-4 0,1 4-23,2-1 1,-2-1 16,2 1 0,-2 1 92,-1-5 0,0 4-123,0-3 0,0 3 39,0-4-37,0 5 0,1-2-109,2 4 0,-2-1 35,3-2 1,-2 2 82,1-3 1,-1 3-209,4 1 0,-4-1-338,2-2 293,1 2 0,-3-3-20,4 4 1,-4-1-346,2-2 425,-3 2 0,-1-5-245,0 3-1245,0 2-970,0-3 2651,0 4 0,4 0 0,1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09.495"/>
    </inkml:context>
    <inkml:brush xml:id="br0">
      <inkml:brushProperty name="width" value="0.11429" units="cm"/>
      <inkml:brushProperty name="height" value="0.11429" units="cm"/>
    </inkml:brush>
  </inkml:definitions>
  <inkml:trace contextRef="#ctx0" brushRef="#br0">20 200 8767,'-6'0'2107,"2"0"540,4 0-2010,0-4 1,0 2-431,0-5 0,-1 4 44,-2-3 1,2 3 160,-2-4-296,2 5 1,1-3 114,0 2 1,0 0-5,0-3 0,0 3 317,0-3-290,0-1-39,0-2 118,0-1-207,0 1 0,0 2-96,0 1 0,1 3-55,2-3 6,-2 4 0,4-3 0,-3 4-189,1-2 39,1 2 0,-3-6 23,2 3 28,-2 1 1,4 0-72,-2 0 1,-2-1 61,3 1 0,-2 1 19,1-1 1,-2 1 76,2-1 0,-1 2 52,1-2 0,-1-1-8,5 0 1,-4 1 0,2 2-28,-1-2 1,1 2 32,-2-2 0,-2 1 97,2-1-1271,2 1-2312,-4-2 3537,4 4 0,-5 4 0,0 2 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2:50:10.999"/>
    </inkml:context>
    <inkml:brush xml:id="br0">
      <inkml:brushProperty name="width" value="0.11429" units="cm"/>
      <inkml:brushProperty name="height" value="0.11429" units="cm"/>
    </inkml:brush>
  </inkml:definitions>
  <inkml:trace contextRef="#ctx0" brushRef="#br0">10 67 13848,'0'5'1700,"0"-1"-1133,0-4-372,0 4 0,1-1 2013,2 3-1282,-2-4 1,4 3 784,-5-1-565,0-3 555,0 3-511,-5-4-896,4 0 1,-4 0 106,2 0-759,2 0 0,-3-1 471,4-2 1,0 0-573,0-3 669,0 0 0,0-1 30,0 1 1,3 3-392,0-3 1,0 2-1,-2-1 211,2 1 1,-2 0-492,3 1 0,-2 1 478,1-1 1,-1-1-660,4 1 0,1 0 731,2 3 1,-3-3-328,1-1 101,-1 1 1,0 3 662,1 0 0,-4-3-703,3 0 1299,-4 0-846,7 3 1,-7 0 243,4 0 0,-3 0-376,4 0 0,-4-3-613,3-1 479,1 1 0,2 3-7,1 0 0,-4 0-209,0 0-1241,-4 0 1,4 0-2124,-3 0 3546,2 0 1,5 0 0,-1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10:05.514"/>
    </inkml:context>
    <inkml:brush xml:id="br0">
      <inkml:brushProperty name="width" value="0.11429" units="cm"/>
      <inkml:brushProperty name="height" value="0.11429" units="cm"/>
    </inkml:brush>
  </inkml:definitions>
  <inkml:trace contextRef="#ctx0" brushRef="#br0">3012 155 26862,'-33'-1'0,"-5"-1"0,-8-2 92,-8-1 1,1 2 0,-7-1 0,2-1 639,-1 0 0,-1 2 0,0-1 0,3 0-208,6 2 1,1 0 0,12 0 0,5-1-399,5 1 1,5 1 0,9 1 0,2 0-391,3 0 0,5 0 0,4 0-271,5 0 0,7 0 1,5-1-1,6 0 131,4-2 1,5-1-1,5 2 1,3-1 163,-1 1 1,10-2-1,-5 2 1,4 0 122,5 1 1,5 1 0,5 0-1,-3 0 77,-5 0 1,3 0 0,-1 1 0,7 1-16,3 0 1,-4 2 0,-3-2 0,-5 1-45,-3-1 0,-10 2 1,-8-1-1,-10 1 41,-8 0 0,-9-1 0,-11-3 0,-14 0 74,-17 0 1,-6 0 0,-19 0-1,1 0 189,0 0 1,-12 0-1,1 0 1,-11 0-71,-10 0 1,1 0 0,-5 0 0,2 0 959,3 0 0,4 4 0,13 0 0,8 2-806,10 0 1,10-1 0,17 1 0,10 0-993,7 0 1,8-1-1,12 0 1,10-1 239,10-2 0,19-1 1,7-1-1,8 0-216,4 0 1,9 0-1,-4 0 1,2 0 321,2 0 0,-8 0 1,-2 0-1,-4 0 442,1 0 0,-5 0 0,1 0 0,-3 0 135,-6 0 0,5-3 0,-8 0 1,3 1-76,6 1 0,-9 1 0,1 0 0,-12 0 98,-10 0 0,-11 0-6,-15 0 0,-21 3 0,-24 0 1,-10-1-318,-10-1 0,-11-1 0,-10 0 0,-4 0 411,0 0 0,-5 0 0,8 0 0,1 0 301,10 0 0,3 0 0,20 0 1,9 0-119,10 0 0,15 0 1,17 0-393,12 0 1,22 0-1,16 0 1,14 0-887,11 0 0,8 1 1,1 1-1,1 4 9,2 2 0,-10-3 1,0 0-1,-10-1 570,-7-2 0,1-1 1,-10-1-1,0 0 563,-2 0 1,-2 0 0,-6 0 0,-3 0 23,-3 0 1,-8-3-1,-6 0 1,-3 1-77,-1 1 0,-12-2 1,-8 1-141,-19 0 1,-15-2-1,-19 0 1,-5 0-158,-4 0 0,-13-1 1,0 1-1,-2 0 432,1 0 1,6-1-1,11 2 1,7 1-462,11 1 0,10 0 0,20-1 0,11-1 0,23 0 0,18 3 0,15 1-365,13 2 1,14 1 0,7 3 0,-1-2-254,-6 2 0,-5 1 0,-12-1 0,-6 0 367,-8-1 1,-3-5 0,-5 2 0,-1-2 6,2-1 0,-3-1 0,-1-2 0,-4-1 207,-4-1 0,-5-2 0,-4 4-23,-4-2 1,-12 2-1,-12-2 1,-12 0 218,-9 1 0,-11 1 0,-8-3 0,-6 0 188,-3 2 1,-8-3-1,1 3 1,-1 1 25,-1-1 0,10-3 1,1 2-1,12 1-131,9 1 1,12-1 0,11 1-288,11 1 0,16 1 0,19 1 0,12 0-330,12 0 0,3 1 0,8 2 1,-6 2-147,-8 0 0,-4 2 0,-14-2 0,0 0 222,1-3 0,-7-1 0,0-1 0,-5 0 289,-6 0 1,1 0 0,-6 0 236,-3 0 1,-7-1 0,-8 0 0,-10-3-45,-11-1 0,-7 0 1,-13-1-1,-1 0 84,0-1 0,-3 1 0,2-1 0,3 2-78,6 2 1,3-3 0,11 2 0,3 0 133,6 0 0,9 2-600,8 2 0,9 0 1,11 1-1,1 0-104,2 2 1,2 3-1,2-2 1,-3 0-39,-3-1 1,-1 3 0,-10-3-1,0-1 38,-1-1 0,-7 0 16,-2 2 0,-9-2 0,-7 0 1526,-5-2-1043,0 0 1,-9-7 0,1 3 0,0 0 35,-1-1 0,3 1 1,4-1-1,7 3 167,6-1 1,4 3-1,7-2-375,4 2 1,8-2-1,8 0 1,2 2-342,3 0 0,2 3 1,-1 2-1,0 0 57,2 0 1,-3 0 0,-4-3 0,-5 2 533,-5-1 1,0 2-1,-3-1 1,-2-1 118,0-1 92,-6-1 1,-1 0 0,-6 0 0,-2 0 36,-3 0 0,-3 0 0,-2 0 0,1 0-163,0 0 1,-2-3 0,2 0 0,0 0-375,-3-1 0,7 3 1,0-1-164,8 1 0,3 1 0,11 0 0,-1 0 66,0 0 1,1 0 0,2 0 0,-1 0-55,-4 0 1,-1 2 0,-2 1 0,1-1-348,-1-1 1,-2-1 629,0 0 1,-6 0 0,-2 0 0,-6 0 1,-6-1 0,0-1 0,-2-1 7,2 2 0,-2-3 0,2 1 0,-4 0 200,-5-1 1,4 2 0,-3-2 0,6 0 103,5 2 1,1-2-448,2 1 1,5 1 0,6 2 0,6 0-77,4 0 0,6 0 1,-1 2-1,4 2 1,5 1-1,0 1-1575,-3-2 1355,-4 4 1,-7-3 161,-1 3 1,-13-3 0,-7-2 0,-4-2 397,-3-1 1,-12 0 0,-1 0 0,-9 0 121,-5 0 1,-5 0 0,-4 0-1,-1-1 150,2-2 1,-7 1 0,3-3 0,-1 1 75,-1-1 0,5 2 0,2-2 1,8 1-249,9 3 1,8 0 0,5 1-525,4 0 0,8 0 0,10 1-151,8 1 0,4-1 0,3 3 0,0-1 0,0 1 154,-2 0 1,-6-1 0,0 2-427,-4-1 1,-6 0 0,-3-2 865,-11 0 1,-7 1 0,-11-3-1,-6 0 165,-5 0 1,-5-1 0,-3-1 0,2 0 51,3 0 1,-1-2-1,6 1 1,2 1-126,3 1 0,5 1 0,9 0 0,5 0-294,5 0-411,2 0 1,13 3-1,5 0 1,5 0 126,4 0 0,-3-2 0,4 3 0,-3-1 275,-3 0 0,-1 0 0,-4-3 0,-4 0-379,-6 0 1,-12 0 679,-8 0 1,-8 0-1,-8 0 1,-2 0 34,-2 0 1,-5-1 0,1-1-1,-2-1 17,0 1 1,-8-2 0,5 2 0,2 0-108,2 1 0,7 1 0,9 0 0,8 0-173,9 0 0,6 0-530,6 0 1,12 0 0,12 0 0,5 0 77,5 0 1,0 0 0,1 0 0,1 0 89,0 0 0,2-3 0,-6 0 0,-1 1 235,2 1 0,-5 1 0,2 0 0,-4 0-141,-3 0 0,0 0 1,-4 0 525,-1 0 0,-8-3 1,-9 0-1,-7 2-240,-7 0 0,-13 1 0,-1 0 0,-4 0 308,-5 0 1,-2 0 0,-1 1 0,-1 0 59,0 2 0,1 1 1,-1-2-1,1 1-132,2-1 1,4 2 0,6-1-1,4 1-195,1 0 1,6 2 0,8-4 0,2 1-524,3 1 0,5-3 0,6 2 1,8-2 76,5-1 0,7 0 0,6 0 0,4 0-310,1 0 0,0-3 0,1 0 0,-2 1 265,-1 1 1,-3-2 0,-2 1 0,-1 0 493,-3 1 0,-7 1 0,0 0 0,-6 0-112,-3 0 1,-5 0 0,-6 0 0,-8 0 104,-9 0 0,-10 0 0,-6 0 1,-5 0 13,-5 0 1,-3 0 0,1 0 0,0 0 302,-2 0 0,-1 0 0,0 0 0,1 1 51,-1 2 0,5-2 0,7 1 0,4 0 699,6 1 0,7-2-1746,6 2 0,16-2 0,15-1 0,14-1 263,8-2 1,16 1 0,0-3 0,3 2-319,-2 1 1,1 1-1,-8 1 1,-2 0 437,-1 0 0,-2 0 1,-1 0-1,-1 0 619,-4 0 0,-4 0 1,-8 0-411,-2 0 1,-11 0-1,-12 0 1,-14 0-151,-17 0 1,-14 0 0,-17 0-1,-5 0 183,-3 0 0,-11 0 0,3 0 0,-5 0 514,-2 0 0,0 0 1,10 0-1,4 0-146,6 0 0,10 0 0,17 0 0,12 0-386,9 0 0,12 1 0,9 1 0,12 0-541,14 0 0,17-1 0,10-1 0,7 0-36,3 0 0,1 0 0,1 0 0,-3 0 344,-4 0 1,0 1 0,-7 1-1,0 2 545,0 1 1,3-1 0,-2 2 0,0-2-110,-2 0 0,-6-1 0,-4 4 0,-6-1-453,-7 0 0,-11-1 0,-10 1 22,-11 0 0,-19-2 0,-23-1 0,-13-2 188,-11-1 1,-12-1 0,-11-1 0,-5-1 227,-2 1 0,47 1 0,-1-1 0,-43-1 0,3 0-68,8-1 0,7 3 0,21-2 0,11 2 748,13-2 1,17 2 0,18-2-997,17 2 0,22 1 1,16 0-1,9 0-571,8 0 1,9 4-1,0 0 1,-2 3 379,-3 2 1,-8-3 0,-4 6-1,-2-3-70,-1 0 0,-6-2 1,-4 0-1,-2-2 507,-1-2 1,-4 3-1,-9-3 1,-7-1 18,-8-1 1,-9-1 0,-14 0-185,-10 0 1,-19-1 0,-19-1-1,-8-2 80,-7-1 1,-15 3 0,-3-3 0,-4 1 299,-2 2 0,2-2 0,1 2 0,6 0 292,8 1 1,8 1 0,17 0 0,8 0-402,8 0 1,13 0 0,14 0-664,15 0 0,14 1 1,17 1-1,9 0-33,8 0 0,6 2 1,-2 0-1,0 0 0,-1-1 1,-3 3-1,-7-2 1,-5 0 369,-2-1 1,-6 0 0,-4-3 0,-3 0 56,-4 0 0,-9-3 1,-5 0-1,-8-2-121,-5-2 1,-13-1 0,-10-3 0,-14 0 208,-13 1 0,-15-3 0,-12 2 0,-8 0 102,-5 2 1,-6 0 0,-1 1-1,1 0 385,2 3 1,2 0 0,11 3-1,6-1 106,7 1 0,11 1 1,15 1-1,11 0-586,11 0 0,12 0 0,10 0-763,10 0 1,21 0 0,10 0 0,8 0 47,8 0 0,-1 0 1,6 0-1,-2 0 551,-1 0 1,0 0-1,-4 0 1,-5 0 257,-6 0 1,-3 0-1,-10-1 1,-1-1 226,-4 0 0,-8-4 1,-7 2-817,-8-1 1,-15 0 0,-16-3-1,-14 1 276,-13 2 0,-18 3 1,-6-2-1,-8 1 246,-5 0 0,-1 1 0,2 2 0,1 0 412,5 0 1,4 0 0,10 0 0,7 0 256,9 0 1,11 0 0,13 1-1042,4 1 1,12 0 0,10 3 0,13-1-110,13-2 0,12-1 0,14-2 0,7-1-261,8-1 0,8-3 1,-2 3-1,-3 2 732,-4 0 0,-4 1 1,-4 0-1,-3 0 132,-5 0 0,-1-3 0,-8 0 0,-4 1-120,-5 1 1,-8 1-1,-9-1 1,-8-1-325,-10-1 0,-16 1 0,-17 2 225,-12 0 1,-16-1-1,-13-1 1,-7-1 300,-4 1 0,-7 1 0,2 1 1,2 1 266,4 2 0,8-1 0,7 3 1,7 1-89,7-1 1,13 1 0,15-2 0,7 1 0,9 2-613,5 0 0,10-1 0,11-1-100,8-2 0,16 3 0,12-3 1,7-1-1,5-2 0,5-2-1797,1-1 0,5 0 1890,-4 3 1,3-3-1,-12 1 1,-1 0 110,-3 1 1,-3 1 0,-1-1-1,-1-1 228,-1-1 0,-4-3 0,-6 3 0,-6 2-203,-6 0 0,-9 1 0,-11 0-77,-8 0 0,-15-3 0,-20 0 0,-9 1 108,-11 1 0,-11 1 0,-9 0 0,-3 0 229,1 0 1,-9 0 0,2 1 0,2 1 70,0 1 0,9 2 0,1-1 0,8 0 384,8 0 1,11 2-1,15-1 1,8 0-853,7-2 1,9 1 0,9-2-1,9 0-524,11-1 0,15-1 1,13 0-1,9 0 140,5 0 0,8-3 1,-3 1-1,2-1 144,-2-1 0,-1 3 1,-8-2-1,-3 2 362,-2 1 1,-2-3 0,1 1 0,-4-1 179,-5-1 0,-5 3 0,-11-3-111,-7 0 0,-13 3 0,-14-2 0,-18 0-110,-16 0 1,-17 0 0,-15 3 0,-9 0 90,-6 0 1,-7 0-1,-7 0 1,50 0 0,0 0 439,0 0 0,-1 0 0,-2 0 0,0 1 1,-40 2-1,5 2 140,6-1 0,16 4 0,10-2 1,13 0-156,10 0 0,13 2 0,13-3-1102,9 3 0,17-3 0,15-3 0,10-1-70,11-1 0,3-2 1,10-2-1,0 0 159,-1 0 1,2 1-1,-13 2 1,-3-1 182,-1 0 1,-6-1-1,-9 3 1,-6-1 705,-3-2 1,-12 1-597,-8-4 0,-16 4 1,-19 0-1,-10 1 442,-6 1 0,-13 0 1,-2 0-1,-5 0 65,-7 0 0,6 0 0,-2 0 1,5 0 391,1 0 1,5 3-1,4 2 1,6 1-28,7 0 1,9-4 0,10 3-840,4-1 1,8 2 0,11-3 0,9-2 192,8 0 0,11-1 0,4 0 1,3-1-288,5-1 1,1-2-1,-4-3 1,0 2 94,-1 2 1,-8-3 0,-2 3 0,-5 0 29,-5-1 1,-6 3 0,-4-2 1,-7-1 1,-11 3 0,-13-2 0,-7 2 203,-9 1 1,-4 0-1,-10 0 1,-2 0 262,0 0 1,-2 1 0,5 1 0,3 1 332,2-1 1,2 2 0,7-1 0,2 1-444,5 0 1,7 2 0,6-3-372,7 2 0,7-3 0,10 1 1,10-2 168,8-1 1,7-4-1,4-2 1,0-1-901,1-2 0,-3 4 0,1 0 0,-5 1 878,-5 2 0,-5 1 0,-7 0 1,-3-1 164,-1-1 0,-7 1 0,-6 2 129,-8 0 1,-9 2 0,-8 2-1,-5 0 157,-2 0 1,-4 2 0,-1-3-1,-1 1 117,2 0 0,-3 3 0,3-3 0,-1 2 33,0 0 1,8-2 0,1 3 0,5-2 157,6-1-896,4 2 0,23-5 0,8 1 1,11-3-834,8-2 0,5-3 0,5 0 0,0-2 563,-5 0 0,-1 0 1,-8 2-1,-1 1 231,-3 1 0,-2 1 0,-6 2 0,-3-1 325,-2 0 1,-6-1 119,-7 3 0,-9 3 0,-9 0 0,-6 1 27,-3 0 1,-5 2 0,0-3-1,-1 1 140,-1 0 0,3 2 1,0-3-1,0 1 91,4 0 0,-1 0 0,8-2 0,2 1-270,3-2 1,6 0-1,5-1-964,3 0 1,7 0 0,9-1-1,4 0 281,4-2 0,3-4 0,1 2 1,-4 1-790,-1 1 1,-6 2-352,-4 1 1477,-14 0 0,-4 7 0,-11 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0DB23-CE5B-324E-B4C3-EE9C67260510}" type="datetimeFigureOut">
              <a:rPr lang="en-LU" smtClean="0"/>
              <a:t>20/04/2021</a:t>
            </a:fld>
            <a:endParaRPr lang="en-L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99D6A-D6D5-0A45-BB61-67A022051B8C}" type="slidenum">
              <a:rPr lang="en-LU" smtClean="0"/>
              <a:t>‹#›</a:t>
            </a:fld>
            <a:endParaRPr lang="en-LU"/>
          </a:p>
        </p:txBody>
      </p:sp>
    </p:spTree>
    <p:extLst>
      <p:ext uri="{BB962C8B-B14F-4D97-AF65-F5344CB8AC3E}">
        <p14:creationId xmlns:p14="http://schemas.microsoft.com/office/powerpoint/2010/main" val="257009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Proposeieren eng spezifech seit mat mei informatiounen iwwert la foire d’etudiant</a:t>
            </a:r>
            <a:endParaRPr lang="fr-FR" dirty="0"/>
          </a:p>
        </p:txBody>
      </p:sp>
      <p:sp>
        <p:nvSpPr>
          <p:cNvPr id="4" name="Espace réservé du numéro de diapositive 3"/>
          <p:cNvSpPr>
            <a:spLocks noGrp="1"/>
          </p:cNvSpPr>
          <p:nvPr>
            <p:ph type="sldNum" sz="quarter" idx="5"/>
          </p:nvPr>
        </p:nvSpPr>
        <p:spPr/>
        <p:txBody>
          <a:bodyPr/>
          <a:lstStyle/>
          <a:p>
            <a:fld id="{317C21AD-F89B-D04F-9CF6-BBAE5DA5F9D2}" type="slidenum">
              <a:rPr lang="fr-FR" smtClean="0"/>
              <a:t>12</a:t>
            </a:fld>
            <a:endParaRPr lang="fr-FR"/>
          </a:p>
        </p:txBody>
      </p:sp>
    </p:spTree>
    <p:extLst>
      <p:ext uri="{BB962C8B-B14F-4D97-AF65-F5344CB8AC3E}">
        <p14:creationId xmlns:p14="http://schemas.microsoft.com/office/powerpoint/2010/main" val="256209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Intro</a:t>
            </a:r>
            <a:endParaRPr lang="fr-FR" dirty="0"/>
          </a:p>
        </p:txBody>
      </p:sp>
      <p:sp>
        <p:nvSpPr>
          <p:cNvPr id="4" name="Espace réservé du numéro de diapositive 3"/>
          <p:cNvSpPr>
            <a:spLocks noGrp="1"/>
          </p:cNvSpPr>
          <p:nvPr>
            <p:ph type="sldNum" sz="quarter" idx="5"/>
          </p:nvPr>
        </p:nvSpPr>
        <p:spPr/>
        <p:txBody>
          <a:bodyPr/>
          <a:lstStyle/>
          <a:p>
            <a:fld id="{22F10946-978C-7246-A782-4901C4CD545A}" type="slidenum">
              <a:rPr lang="fr-FR" smtClean="0"/>
              <a:t>25</a:t>
            </a:fld>
            <a:endParaRPr lang="fr-FR"/>
          </a:p>
        </p:txBody>
      </p:sp>
    </p:spTree>
    <p:extLst>
      <p:ext uri="{BB962C8B-B14F-4D97-AF65-F5344CB8AC3E}">
        <p14:creationId xmlns:p14="http://schemas.microsoft.com/office/powerpoint/2010/main" val="232309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On a choisi ce concours</a:t>
            </a:r>
          </a:p>
          <a:p>
            <a:r>
              <a:rPr lang="fr-CH" dirty="0"/>
              <a:t>Attirer les jeunes</a:t>
            </a:r>
          </a:p>
          <a:p>
            <a:r>
              <a:rPr lang="fr-CH" dirty="0"/>
              <a:t>Ainsi un gain de clientèle </a:t>
            </a:r>
          </a:p>
          <a:p>
            <a:endParaRPr lang="fr-CH" dirty="0"/>
          </a:p>
          <a:p>
            <a:r>
              <a:rPr lang="fr-CH" dirty="0"/>
              <a:t>Défis </a:t>
            </a:r>
          </a:p>
          <a:p>
            <a:endParaRPr lang="fr-CH" dirty="0"/>
          </a:p>
          <a:p>
            <a:r>
              <a:rPr lang="fr-CH" dirty="0"/>
              <a:t>Publier</a:t>
            </a:r>
          </a:p>
          <a:p>
            <a:r>
              <a:rPr lang="fr-CH" dirty="0"/>
              <a:t>LINK SUR LE SITE </a:t>
            </a:r>
          </a:p>
          <a:p>
            <a:r>
              <a:rPr lang="fr-CH" dirty="0"/>
              <a:t>QR CODE SI sur presentielle</a:t>
            </a:r>
          </a:p>
          <a:p>
            <a:endParaRPr lang="fr-CH" dirty="0"/>
          </a:p>
          <a:p>
            <a:endParaRPr lang="fr-CH" dirty="0"/>
          </a:p>
          <a:p>
            <a:r>
              <a:rPr lang="fr-CH" dirty="0"/>
              <a:t>Durée du défi </a:t>
            </a:r>
          </a:p>
          <a:p>
            <a:endParaRPr lang="fr-CH" dirty="0"/>
          </a:p>
          <a:p>
            <a:endParaRPr lang="fr-CH" dirty="0"/>
          </a:p>
          <a:p>
            <a:r>
              <a:rPr lang="fr-CH" dirty="0"/>
              <a:t>Sois choisi la plus favorable ou par hasard </a:t>
            </a:r>
          </a:p>
          <a:p>
            <a:endParaRPr lang="fr-CH" dirty="0"/>
          </a:p>
          <a:p>
            <a:r>
              <a:rPr lang="fr-CH" dirty="0"/>
              <a:t>3 gangants</a:t>
            </a:r>
          </a:p>
          <a:p>
            <a:endParaRPr lang="fr-CH" dirty="0"/>
          </a:p>
          <a:p>
            <a:r>
              <a:rPr lang="fr-CH" dirty="0"/>
              <a:t>Prix seront un matériel informatique </a:t>
            </a:r>
          </a:p>
          <a:p>
            <a:r>
              <a:rPr lang="fr-CH" dirty="0"/>
              <a:t>Comme une tablette ou un telephone</a:t>
            </a:r>
            <a:endParaRPr lang="fr-FR" dirty="0"/>
          </a:p>
        </p:txBody>
      </p:sp>
      <p:sp>
        <p:nvSpPr>
          <p:cNvPr id="4" name="Espace réservé du numéro de diapositive 3"/>
          <p:cNvSpPr>
            <a:spLocks noGrp="1"/>
          </p:cNvSpPr>
          <p:nvPr>
            <p:ph type="sldNum" sz="quarter" idx="5"/>
          </p:nvPr>
        </p:nvSpPr>
        <p:spPr/>
        <p:txBody>
          <a:bodyPr/>
          <a:lstStyle/>
          <a:p>
            <a:fld id="{22F10946-978C-7246-A782-4901C4CD545A}" type="slidenum">
              <a:rPr lang="fr-FR" smtClean="0"/>
              <a:t>26</a:t>
            </a:fld>
            <a:endParaRPr lang="fr-FR"/>
          </a:p>
        </p:txBody>
      </p:sp>
    </p:spTree>
    <p:extLst>
      <p:ext uri="{BB962C8B-B14F-4D97-AF65-F5344CB8AC3E}">
        <p14:creationId xmlns:p14="http://schemas.microsoft.com/office/powerpoint/2010/main" val="157065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Bsp </a:t>
            </a:r>
          </a:p>
          <a:p>
            <a:r>
              <a:rPr lang="fr-CH" dirty="0"/>
              <a:t>coordonnées </a:t>
            </a:r>
          </a:p>
          <a:p>
            <a:r>
              <a:rPr lang="fr-CH" dirty="0"/>
              <a:t>Indices</a:t>
            </a:r>
            <a:endParaRPr lang="fr-FR" dirty="0"/>
          </a:p>
        </p:txBody>
      </p:sp>
      <p:sp>
        <p:nvSpPr>
          <p:cNvPr id="4" name="Espace réservé du numéro de diapositive 3"/>
          <p:cNvSpPr>
            <a:spLocks noGrp="1"/>
          </p:cNvSpPr>
          <p:nvPr>
            <p:ph type="sldNum" sz="quarter" idx="5"/>
          </p:nvPr>
        </p:nvSpPr>
        <p:spPr/>
        <p:txBody>
          <a:bodyPr/>
          <a:lstStyle/>
          <a:p>
            <a:fld id="{22F10946-978C-7246-A782-4901C4CD545A}" type="slidenum">
              <a:rPr lang="fr-FR" smtClean="0"/>
              <a:t>28</a:t>
            </a:fld>
            <a:endParaRPr lang="fr-FR"/>
          </a:p>
        </p:txBody>
      </p:sp>
    </p:spTree>
    <p:extLst>
      <p:ext uri="{BB962C8B-B14F-4D97-AF65-F5344CB8AC3E}">
        <p14:creationId xmlns:p14="http://schemas.microsoft.com/office/powerpoint/2010/main" val="405338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Bonjour aujoud’hui on va vous presnter une idee du stand physique de la Bil.</a:t>
            </a:r>
          </a:p>
        </p:txBody>
      </p:sp>
      <p:sp>
        <p:nvSpPr>
          <p:cNvPr id="4" name="Slide Number Placeholder 3"/>
          <p:cNvSpPr>
            <a:spLocks noGrp="1"/>
          </p:cNvSpPr>
          <p:nvPr>
            <p:ph type="sldNum" sz="quarter" idx="5"/>
          </p:nvPr>
        </p:nvSpPr>
        <p:spPr/>
        <p:txBody>
          <a:bodyPr/>
          <a:lstStyle/>
          <a:p>
            <a:fld id="{96B99D6A-D6D5-0A45-BB61-67A022051B8C}" type="slidenum">
              <a:rPr lang="en-LU" smtClean="0"/>
              <a:t>29</a:t>
            </a:fld>
            <a:endParaRPr lang="en-LU"/>
          </a:p>
        </p:txBody>
      </p:sp>
    </p:spTree>
    <p:extLst>
      <p:ext uri="{BB962C8B-B14F-4D97-AF65-F5344CB8AC3E}">
        <p14:creationId xmlns:p14="http://schemas.microsoft.com/office/powerpoint/2010/main" val="325736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Voici nos propositions pour les goodies. </a:t>
            </a:r>
          </a:p>
          <a:p>
            <a:r>
              <a:rPr lang="en-LU" dirty="0"/>
              <a:t>Tout d’abord on avez comme idée de faire une housse pour le tocken, de la même couleur que votre logo et biensure avec votre embleme.</a:t>
            </a:r>
            <a:br>
              <a:rPr lang="en-LU" dirty="0"/>
            </a:br>
            <a:r>
              <a:rPr lang="en-LU" dirty="0"/>
              <a:t>Ensuite de faire un stand photo où les étudiants peuvent lîmprimer sur place pour les coller sur la carte bancaire. </a:t>
            </a:r>
            <a:br>
              <a:rPr lang="en-LU" dirty="0"/>
            </a:br>
            <a:r>
              <a:rPr lang="en-LU" dirty="0"/>
              <a:t>(fw as dat cool ze machen?) -&gt; kann en rem rofhuelen</a:t>
            </a:r>
          </a:p>
        </p:txBody>
      </p:sp>
      <p:sp>
        <p:nvSpPr>
          <p:cNvPr id="4" name="Slide Number Placeholder 3"/>
          <p:cNvSpPr>
            <a:spLocks noGrp="1"/>
          </p:cNvSpPr>
          <p:nvPr>
            <p:ph type="sldNum" sz="quarter" idx="5"/>
          </p:nvPr>
        </p:nvSpPr>
        <p:spPr/>
        <p:txBody>
          <a:bodyPr/>
          <a:lstStyle/>
          <a:p>
            <a:fld id="{96B99D6A-D6D5-0A45-BB61-67A022051B8C}" type="slidenum">
              <a:rPr lang="en-LU" smtClean="0"/>
              <a:t>30</a:t>
            </a:fld>
            <a:endParaRPr lang="en-LU"/>
          </a:p>
        </p:txBody>
      </p:sp>
    </p:spTree>
    <p:extLst>
      <p:ext uri="{BB962C8B-B14F-4D97-AF65-F5344CB8AC3E}">
        <p14:creationId xmlns:p14="http://schemas.microsoft.com/office/powerpoint/2010/main" val="2910139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
            </a:r>
            <a:r>
              <a:rPr lang="en-LU" dirty="0"/>
              <a:t>omme les jeunes aiment toujours manger, un petit snack pourait leur faire plasir. </a:t>
            </a:r>
            <a:br>
              <a:rPr lang="en-LU" dirty="0"/>
            </a:br>
            <a:r>
              <a:rPr lang="en-LU" dirty="0"/>
              <a:t>On vous propose donc de crée des smarties avec votre logo pour combler leur petite faim.</a:t>
            </a:r>
            <a:br>
              <a:rPr lang="en-LU" dirty="0"/>
            </a:br>
            <a:r>
              <a:rPr lang="en-LU" dirty="0"/>
              <a:t>(besser erklären) -&gt; dohem (verbreeden)</a:t>
            </a:r>
          </a:p>
        </p:txBody>
      </p:sp>
      <p:sp>
        <p:nvSpPr>
          <p:cNvPr id="4" name="Slide Number Placeholder 3"/>
          <p:cNvSpPr>
            <a:spLocks noGrp="1"/>
          </p:cNvSpPr>
          <p:nvPr>
            <p:ph type="sldNum" sz="quarter" idx="5"/>
          </p:nvPr>
        </p:nvSpPr>
        <p:spPr/>
        <p:txBody>
          <a:bodyPr/>
          <a:lstStyle/>
          <a:p>
            <a:fld id="{96B99D6A-D6D5-0A45-BB61-67A022051B8C}" type="slidenum">
              <a:rPr lang="en-LU" smtClean="0"/>
              <a:t>31</a:t>
            </a:fld>
            <a:endParaRPr lang="en-LU"/>
          </a:p>
        </p:txBody>
      </p:sp>
    </p:spTree>
    <p:extLst>
      <p:ext uri="{BB962C8B-B14F-4D97-AF65-F5344CB8AC3E}">
        <p14:creationId xmlns:p14="http://schemas.microsoft.com/office/powerpoint/2010/main" val="114780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Si la faim est trop grande les muffins et cakepop pouraient biensur les remplirent. </a:t>
            </a:r>
            <a:br>
              <a:rPr lang="en-LU" dirty="0"/>
            </a:br>
            <a:r>
              <a:rPr lang="en-LU" dirty="0"/>
              <a:t>(logo)</a:t>
            </a:r>
            <a:br>
              <a:rPr lang="en-LU" dirty="0"/>
            </a:br>
            <a:endParaRPr lang="en-LU" dirty="0"/>
          </a:p>
        </p:txBody>
      </p:sp>
      <p:sp>
        <p:nvSpPr>
          <p:cNvPr id="4" name="Slide Number Placeholder 3"/>
          <p:cNvSpPr>
            <a:spLocks noGrp="1"/>
          </p:cNvSpPr>
          <p:nvPr>
            <p:ph type="sldNum" sz="quarter" idx="5"/>
          </p:nvPr>
        </p:nvSpPr>
        <p:spPr/>
        <p:txBody>
          <a:bodyPr/>
          <a:lstStyle/>
          <a:p>
            <a:fld id="{96B99D6A-D6D5-0A45-BB61-67A022051B8C}" type="slidenum">
              <a:rPr lang="en-LU" smtClean="0"/>
              <a:t>32</a:t>
            </a:fld>
            <a:endParaRPr lang="en-LU"/>
          </a:p>
        </p:txBody>
      </p:sp>
    </p:spTree>
    <p:extLst>
      <p:ext uri="{BB962C8B-B14F-4D97-AF65-F5344CB8AC3E}">
        <p14:creationId xmlns:p14="http://schemas.microsoft.com/office/powerpoint/2010/main" val="373045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Pour passer un bon moment on vous propose de crée une roue de la chance. Tout d’abord ca attire les jeunes et en même temps ils s’amusent. Vous pouriez par exemple leur faire des réductions ou même des petits cadeaux.  </a:t>
            </a:r>
          </a:p>
        </p:txBody>
      </p:sp>
      <p:sp>
        <p:nvSpPr>
          <p:cNvPr id="4" name="Slide Number Placeholder 3"/>
          <p:cNvSpPr>
            <a:spLocks noGrp="1"/>
          </p:cNvSpPr>
          <p:nvPr>
            <p:ph type="sldNum" sz="quarter" idx="5"/>
          </p:nvPr>
        </p:nvSpPr>
        <p:spPr/>
        <p:txBody>
          <a:bodyPr/>
          <a:lstStyle/>
          <a:p>
            <a:fld id="{96B99D6A-D6D5-0A45-BB61-67A022051B8C}" type="slidenum">
              <a:rPr lang="en-LU" smtClean="0"/>
              <a:t>33</a:t>
            </a:fld>
            <a:endParaRPr lang="en-LU"/>
          </a:p>
        </p:txBody>
      </p:sp>
    </p:spTree>
    <p:extLst>
      <p:ext uri="{BB962C8B-B14F-4D97-AF65-F5344CB8AC3E}">
        <p14:creationId xmlns:p14="http://schemas.microsoft.com/office/powerpoint/2010/main" val="1931421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23F03-6428-314E-BEA6-50536AA762A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915A54-9CC2-9345-8735-4476BDAE62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35A4EF1-5581-3A41-9D93-63B3BFE955D4}"/>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5" name="Espace réservé du pied de page 4">
            <a:extLst>
              <a:ext uri="{FF2B5EF4-FFF2-40B4-BE49-F238E27FC236}">
                <a16:creationId xmlns:a16="http://schemas.microsoft.com/office/drawing/2014/main" id="{D09CD616-9A28-2C4A-907E-9539BBC7A4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AC6467-DC8C-1C42-9380-3546E2583928}"/>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87844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ABDD2-AD61-6E4C-8C11-B79C884C60B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AD35D56-EDC3-2042-95E2-C1121B9D16C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62EA47-B478-D045-9130-72C0981EDB29}"/>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5" name="Espace réservé du pied de page 4">
            <a:extLst>
              <a:ext uri="{FF2B5EF4-FFF2-40B4-BE49-F238E27FC236}">
                <a16:creationId xmlns:a16="http://schemas.microsoft.com/office/drawing/2014/main" id="{263F4C29-FEFE-A94D-A272-002E37FBB2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93965D-F83B-C547-BB47-57A3E55636E4}"/>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2574494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DD6F3F2-DBB9-1344-A51F-18E2212BF92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2C057E8-1587-CE45-8335-0845E829371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CD07E7-F223-C145-B0CC-9B31FE9DC56E}"/>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5" name="Espace réservé du pied de page 4">
            <a:extLst>
              <a:ext uri="{FF2B5EF4-FFF2-40B4-BE49-F238E27FC236}">
                <a16:creationId xmlns:a16="http://schemas.microsoft.com/office/drawing/2014/main" id="{44585766-60E2-5648-864D-004F2399BE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213BED-FFB6-2144-B4FA-86D6A7719F83}"/>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310047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9B212-1013-0F4F-B390-BC1D779FC9D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5E3B2CD-19F2-2447-A6BE-E512D31B47B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693BF1-4E10-8D41-978B-D32BE42FC299}"/>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5" name="Espace réservé du pied de page 4">
            <a:extLst>
              <a:ext uri="{FF2B5EF4-FFF2-40B4-BE49-F238E27FC236}">
                <a16:creationId xmlns:a16="http://schemas.microsoft.com/office/drawing/2014/main" id="{191A1D35-4931-2744-90A9-3F29DB53D1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533EE6-B0E5-8848-8F79-3CF13DA0780E}"/>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404527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69DA2F-D750-C341-88E6-D765CFE7297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954BB68-D891-E543-B442-702EAA332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1C00D74-A142-0B48-A7BE-B8057A7C6656}"/>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5" name="Espace réservé du pied de page 4">
            <a:extLst>
              <a:ext uri="{FF2B5EF4-FFF2-40B4-BE49-F238E27FC236}">
                <a16:creationId xmlns:a16="http://schemas.microsoft.com/office/drawing/2014/main" id="{1FB23324-CBDA-0C4A-9F6F-E7F0FE23BB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32C521-1152-D347-81D1-917F0AE8D0E6}"/>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21031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1BDDB-AF5D-C44B-AE53-F14C92E1559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8D4ED9-512D-0E46-B356-C547A599DE0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20FA19D-52A0-DA41-8249-34FD43D7495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056695B-9058-844E-8B4D-679A9FD06997}"/>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6" name="Espace réservé du pied de page 5">
            <a:extLst>
              <a:ext uri="{FF2B5EF4-FFF2-40B4-BE49-F238E27FC236}">
                <a16:creationId xmlns:a16="http://schemas.microsoft.com/office/drawing/2014/main" id="{F4E33147-95B0-4A4B-B62A-BE0FB97344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D1FAD1-6AD9-5D43-B76E-5208916D8DAC}"/>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203187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C4DE8-30A5-6041-8B8C-31AD749E22E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B1388A4-5DF6-CF4F-B1CE-617BE6F6C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9B5910D-93EC-2747-9642-AE3949D93D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E40FE75-F2B7-204B-A117-85D14CE6D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1073E12-4889-7740-9145-C6D0EDAE753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78D4168-DF0B-9B4B-B2F4-34F6497A3A6B}"/>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8" name="Espace réservé du pied de page 7">
            <a:extLst>
              <a:ext uri="{FF2B5EF4-FFF2-40B4-BE49-F238E27FC236}">
                <a16:creationId xmlns:a16="http://schemas.microsoft.com/office/drawing/2014/main" id="{0AC99A8C-4B55-B446-861C-79BFC6B13E6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CCC6A83-D2F5-4241-B03F-83F6CCF1CBE5}"/>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42735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A7CA58-97FC-794E-A8E7-979322455A6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DB22B6F-7FA3-AB40-82F8-21529D1ECAE0}"/>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4" name="Espace réservé du pied de page 3">
            <a:extLst>
              <a:ext uri="{FF2B5EF4-FFF2-40B4-BE49-F238E27FC236}">
                <a16:creationId xmlns:a16="http://schemas.microsoft.com/office/drawing/2014/main" id="{58211BAD-0508-2C47-BB32-1F2E1D97511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ADC99D9-5903-B64F-852C-44DD516DFBCE}"/>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1877352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685E377-0E10-6C41-854A-E73DDCA06A04}"/>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3" name="Espace réservé du pied de page 2">
            <a:extLst>
              <a:ext uri="{FF2B5EF4-FFF2-40B4-BE49-F238E27FC236}">
                <a16:creationId xmlns:a16="http://schemas.microsoft.com/office/drawing/2014/main" id="{9841ADC9-FC7A-734D-A300-5EB4E752C2D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7046AEF-6DD5-4A4E-972A-3C38018443C4}"/>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414270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54F40F-7E18-3C49-A5D0-185C8EB52B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4A9F2B3-9F1D-074C-8E6C-4DC9CB1618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7D3292F-5008-DB4D-ADB8-B055914D1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9E58CA-21C8-0546-AEE1-3813B0F8F4A8}"/>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6" name="Espace réservé du pied de page 5">
            <a:extLst>
              <a:ext uri="{FF2B5EF4-FFF2-40B4-BE49-F238E27FC236}">
                <a16:creationId xmlns:a16="http://schemas.microsoft.com/office/drawing/2014/main" id="{92C79D76-91B0-5C49-A8D5-FF7311FE43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155F92A-B67E-524D-82A3-F2EE680807D2}"/>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260875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6AADA-2984-234C-8360-BA46F7FD433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CB36ACA-8B20-F146-8B59-24AED1A3B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718F20-FE1D-4645-9E76-00696C871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4F3B4EA-9A0F-5C43-8B89-4E02EAD23271}"/>
              </a:ext>
            </a:extLst>
          </p:cNvPr>
          <p:cNvSpPr>
            <a:spLocks noGrp="1"/>
          </p:cNvSpPr>
          <p:nvPr>
            <p:ph type="dt" sz="half" idx="10"/>
          </p:nvPr>
        </p:nvSpPr>
        <p:spPr/>
        <p:txBody>
          <a:bodyPr/>
          <a:lstStyle/>
          <a:p>
            <a:fld id="{49E776EF-ED8E-D848-9C44-8B7461A4EC39}" type="datetimeFigureOut">
              <a:rPr lang="fr-FR" smtClean="0"/>
              <a:t>20/04/2021</a:t>
            </a:fld>
            <a:endParaRPr lang="fr-FR"/>
          </a:p>
        </p:txBody>
      </p:sp>
      <p:sp>
        <p:nvSpPr>
          <p:cNvPr id="6" name="Espace réservé du pied de page 5">
            <a:extLst>
              <a:ext uri="{FF2B5EF4-FFF2-40B4-BE49-F238E27FC236}">
                <a16:creationId xmlns:a16="http://schemas.microsoft.com/office/drawing/2014/main" id="{2BA6D8BC-F739-0440-A837-9DF1D921DF2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0F572D-18FD-7845-9673-02C30BEBBF9F}"/>
              </a:ext>
            </a:extLst>
          </p:cNvPr>
          <p:cNvSpPr>
            <a:spLocks noGrp="1"/>
          </p:cNvSpPr>
          <p:nvPr>
            <p:ph type="sldNum" sz="quarter" idx="12"/>
          </p:nvPr>
        </p:nvSpPr>
        <p:spPr/>
        <p:txBody>
          <a:bodyPr/>
          <a:lstStyle/>
          <a:p>
            <a:fld id="{FCEA7263-7F14-1648-8785-74039881E173}" type="slidenum">
              <a:rPr lang="fr-FR" smtClean="0"/>
              <a:t>‹#›</a:t>
            </a:fld>
            <a:endParaRPr lang="fr-FR"/>
          </a:p>
        </p:txBody>
      </p:sp>
    </p:spTree>
    <p:extLst>
      <p:ext uri="{BB962C8B-B14F-4D97-AF65-F5344CB8AC3E}">
        <p14:creationId xmlns:p14="http://schemas.microsoft.com/office/powerpoint/2010/main" val="1230797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82903A9-4239-5643-8D30-194AA19691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4B00918-8616-264D-B9BB-C2361DE60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5EA94F-5FA3-2847-AC61-5F9A45540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776EF-ED8E-D848-9C44-8B7461A4EC39}" type="datetimeFigureOut">
              <a:rPr lang="fr-FR" smtClean="0"/>
              <a:t>20/04/2021</a:t>
            </a:fld>
            <a:endParaRPr lang="fr-FR"/>
          </a:p>
        </p:txBody>
      </p:sp>
      <p:sp>
        <p:nvSpPr>
          <p:cNvPr id="5" name="Espace réservé du pied de page 4">
            <a:extLst>
              <a:ext uri="{FF2B5EF4-FFF2-40B4-BE49-F238E27FC236}">
                <a16:creationId xmlns:a16="http://schemas.microsoft.com/office/drawing/2014/main" id="{AC112DDF-E7C2-5A43-B415-4276AC515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5EC1F23-2C40-4145-B95D-A57FBFEAF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A7263-7F14-1648-8785-74039881E173}" type="slidenum">
              <a:rPr lang="fr-FR" smtClean="0"/>
              <a:t>‹#›</a:t>
            </a:fld>
            <a:endParaRPr lang="fr-FR"/>
          </a:p>
        </p:txBody>
      </p:sp>
    </p:spTree>
    <p:extLst>
      <p:ext uri="{BB962C8B-B14F-4D97-AF65-F5344CB8AC3E}">
        <p14:creationId xmlns:p14="http://schemas.microsoft.com/office/powerpoint/2010/main" val="948431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365education-my.sharepoint.com/:u:/r/personal/radzo727_school_lu/Documents/Microsoft%20Teams%20Chat%20Files/New%20Recording%202%202.m4a?csf=1&amp;web=1"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ustomXml" Target="../ink/ink2.xm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customXml" Target="../ink/ink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117" Type="http://schemas.openxmlformats.org/officeDocument/2006/relationships/customXml" Target="../ink/ink62.xml"/><Relationship Id="rId21" Type="http://schemas.openxmlformats.org/officeDocument/2006/relationships/image" Target="../media/image61.emf"/><Relationship Id="rId63" Type="http://schemas.openxmlformats.org/officeDocument/2006/relationships/customXml" Target="../ink/ink35.xml"/><Relationship Id="rId159" Type="http://schemas.openxmlformats.org/officeDocument/2006/relationships/customXml" Target="../ink/ink83.xml"/><Relationship Id="rId170" Type="http://schemas.openxmlformats.org/officeDocument/2006/relationships/image" Target="../media/image136.emf"/><Relationship Id="rId226" Type="http://schemas.openxmlformats.org/officeDocument/2006/relationships/image" Target="../media/image164.emf"/><Relationship Id="rId268" Type="http://schemas.openxmlformats.org/officeDocument/2006/relationships/image" Target="../media/image185.emf"/><Relationship Id="rId32" Type="http://schemas.openxmlformats.org/officeDocument/2006/relationships/customXml" Target="../ink/ink20.xml"/><Relationship Id="rId74" Type="http://schemas.openxmlformats.org/officeDocument/2006/relationships/image" Target="../media/image88.emf"/><Relationship Id="rId128" Type="http://schemas.openxmlformats.org/officeDocument/2006/relationships/image" Target="../media/image115.emf"/><Relationship Id="rId5" Type="http://schemas.openxmlformats.org/officeDocument/2006/relationships/image" Target="../media/image53.emf"/><Relationship Id="rId181" Type="http://schemas.openxmlformats.org/officeDocument/2006/relationships/customXml" Target="../ink/ink94.xml"/><Relationship Id="rId237" Type="http://schemas.openxmlformats.org/officeDocument/2006/relationships/customXml" Target="../ink/ink122.xml"/><Relationship Id="rId279" Type="http://schemas.openxmlformats.org/officeDocument/2006/relationships/customXml" Target="../ink/ink143.xml"/><Relationship Id="rId43" Type="http://schemas.openxmlformats.org/officeDocument/2006/relationships/image" Target="../media/image72.emf"/><Relationship Id="rId139" Type="http://schemas.openxmlformats.org/officeDocument/2006/relationships/customXml" Target="../ink/ink73.xml"/><Relationship Id="rId290" Type="http://schemas.openxmlformats.org/officeDocument/2006/relationships/image" Target="../media/image54.png"/><Relationship Id="rId85" Type="http://schemas.openxmlformats.org/officeDocument/2006/relationships/customXml" Target="../ink/ink46.xml"/><Relationship Id="rId150" Type="http://schemas.openxmlformats.org/officeDocument/2006/relationships/image" Target="../media/image126.emf"/><Relationship Id="rId192" Type="http://schemas.openxmlformats.org/officeDocument/2006/relationships/image" Target="../media/image147.emf"/><Relationship Id="rId206" Type="http://schemas.openxmlformats.org/officeDocument/2006/relationships/image" Target="../media/image154.emf"/><Relationship Id="rId248" Type="http://schemas.openxmlformats.org/officeDocument/2006/relationships/image" Target="../media/image175.emf"/><Relationship Id="rId12" Type="http://schemas.openxmlformats.org/officeDocument/2006/relationships/customXml" Target="../ink/ink10.xml"/><Relationship Id="rId33" Type="http://schemas.openxmlformats.org/officeDocument/2006/relationships/image" Target="../media/image67.emf"/><Relationship Id="rId108" Type="http://schemas.openxmlformats.org/officeDocument/2006/relationships/image" Target="../media/image105.emf"/><Relationship Id="rId129" Type="http://schemas.openxmlformats.org/officeDocument/2006/relationships/customXml" Target="../ink/ink68.xml"/><Relationship Id="rId280" Type="http://schemas.openxmlformats.org/officeDocument/2006/relationships/image" Target="../media/image191.emf"/><Relationship Id="rId54" Type="http://schemas.openxmlformats.org/officeDocument/2006/relationships/image" Target="../media/image52.png"/><Relationship Id="rId75" Type="http://schemas.openxmlformats.org/officeDocument/2006/relationships/customXml" Target="../ink/ink41.xml"/><Relationship Id="rId96" Type="http://schemas.openxmlformats.org/officeDocument/2006/relationships/image" Target="../media/image99.emf"/><Relationship Id="rId140" Type="http://schemas.openxmlformats.org/officeDocument/2006/relationships/image" Target="../media/image121.emf"/><Relationship Id="rId161" Type="http://schemas.openxmlformats.org/officeDocument/2006/relationships/customXml" Target="../ink/ink84.xml"/><Relationship Id="rId182" Type="http://schemas.openxmlformats.org/officeDocument/2006/relationships/image" Target="../media/image142.emf"/><Relationship Id="rId217" Type="http://schemas.openxmlformats.org/officeDocument/2006/relationships/customXml" Target="../ink/ink112.xml"/><Relationship Id="rId6" Type="http://schemas.openxmlformats.org/officeDocument/2006/relationships/customXml" Target="../ink/ink7.xml"/><Relationship Id="rId238" Type="http://schemas.openxmlformats.org/officeDocument/2006/relationships/image" Target="../media/image170.emf"/><Relationship Id="rId259" Type="http://schemas.openxmlformats.org/officeDocument/2006/relationships/customXml" Target="../ink/ink133.xml"/><Relationship Id="rId23" Type="http://schemas.openxmlformats.org/officeDocument/2006/relationships/image" Target="../media/image62.emf"/><Relationship Id="rId119" Type="http://schemas.openxmlformats.org/officeDocument/2006/relationships/customXml" Target="../ink/ink63.xml"/><Relationship Id="rId270" Type="http://schemas.openxmlformats.org/officeDocument/2006/relationships/image" Target="../media/image186.emf"/><Relationship Id="rId291" Type="http://schemas.openxmlformats.org/officeDocument/2006/relationships/image" Target="../media/image55.png"/><Relationship Id="rId44" Type="http://schemas.openxmlformats.org/officeDocument/2006/relationships/customXml" Target="../ink/ink26.xml"/><Relationship Id="rId65" Type="http://schemas.openxmlformats.org/officeDocument/2006/relationships/customXml" Target="../ink/ink36.xml"/><Relationship Id="rId86" Type="http://schemas.openxmlformats.org/officeDocument/2006/relationships/image" Target="../media/image94.emf"/><Relationship Id="rId130" Type="http://schemas.openxmlformats.org/officeDocument/2006/relationships/image" Target="../media/image116.emf"/><Relationship Id="rId151" Type="http://schemas.openxmlformats.org/officeDocument/2006/relationships/customXml" Target="../ink/ink79.xml"/><Relationship Id="rId172" Type="http://schemas.openxmlformats.org/officeDocument/2006/relationships/image" Target="../media/image137.emf"/><Relationship Id="rId193" Type="http://schemas.openxmlformats.org/officeDocument/2006/relationships/customXml" Target="../ink/ink100.xml"/><Relationship Id="rId207" Type="http://schemas.openxmlformats.org/officeDocument/2006/relationships/customXml" Target="../ink/ink107.xml"/><Relationship Id="rId228" Type="http://schemas.openxmlformats.org/officeDocument/2006/relationships/image" Target="../media/image165.emf"/><Relationship Id="rId249" Type="http://schemas.openxmlformats.org/officeDocument/2006/relationships/customXml" Target="../ink/ink128.xml"/><Relationship Id="rId13" Type="http://schemas.openxmlformats.org/officeDocument/2006/relationships/image" Target="../media/image57.emf"/><Relationship Id="rId109" Type="http://schemas.openxmlformats.org/officeDocument/2006/relationships/customXml" Target="../ink/ink58.xml"/><Relationship Id="rId260" Type="http://schemas.openxmlformats.org/officeDocument/2006/relationships/image" Target="../media/image181.emf"/><Relationship Id="rId281" Type="http://schemas.openxmlformats.org/officeDocument/2006/relationships/customXml" Target="../ink/ink144.xml"/><Relationship Id="rId34" Type="http://schemas.openxmlformats.org/officeDocument/2006/relationships/customXml" Target="../ink/ink21.xml"/><Relationship Id="rId55" Type="http://schemas.openxmlformats.org/officeDocument/2006/relationships/customXml" Target="../ink/ink31.xml"/><Relationship Id="rId76" Type="http://schemas.openxmlformats.org/officeDocument/2006/relationships/image" Target="../media/image89.emf"/><Relationship Id="rId97" Type="http://schemas.openxmlformats.org/officeDocument/2006/relationships/customXml" Target="../ink/ink52.xml"/><Relationship Id="rId120" Type="http://schemas.openxmlformats.org/officeDocument/2006/relationships/image" Target="../media/image111.emf"/><Relationship Id="rId141" Type="http://schemas.openxmlformats.org/officeDocument/2006/relationships/customXml" Target="../ink/ink74.xml"/><Relationship Id="rId7" Type="http://schemas.openxmlformats.org/officeDocument/2006/relationships/image" Target="../media/image54.emf"/><Relationship Id="rId162" Type="http://schemas.openxmlformats.org/officeDocument/2006/relationships/image" Target="../media/image132.emf"/><Relationship Id="rId183" Type="http://schemas.openxmlformats.org/officeDocument/2006/relationships/customXml" Target="../ink/ink95.xml"/><Relationship Id="rId218" Type="http://schemas.openxmlformats.org/officeDocument/2006/relationships/image" Target="../media/image160.emf"/><Relationship Id="rId239" Type="http://schemas.openxmlformats.org/officeDocument/2006/relationships/customXml" Target="../ink/ink123.xml"/><Relationship Id="rId250" Type="http://schemas.openxmlformats.org/officeDocument/2006/relationships/image" Target="../media/image176.emf"/><Relationship Id="rId271" Type="http://schemas.openxmlformats.org/officeDocument/2006/relationships/customXml" Target="../ink/ink139.xml"/><Relationship Id="rId292" Type="http://schemas.openxmlformats.org/officeDocument/2006/relationships/image" Target="../media/image40.png"/><Relationship Id="rId24" Type="http://schemas.openxmlformats.org/officeDocument/2006/relationships/customXml" Target="../ink/ink16.xml"/><Relationship Id="rId45" Type="http://schemas.openxmlformats.org/officeDocument/2006/relationships/image" Target="../media/image73.emf"/><Relationship Id="rId66" Type="http://schemas.openxmlformats.org/officeDocument/2006/relationships/image" Target="../media/image84.emf"/><Relationship Id="rId87" Type="http://schemas.openxmlformats.org/officeDocument/2006/relationships/customXml" Target="../ink/ink47.xml"/><Relationship Id="rId110" Type="http://schemas.openxmlformats.org/officeDocument/2006/relationships/image" Target="../media/image106.emf"/><Relationship Id="rId131" Type="http://schemas.openxmlformats.org/officeDocument/2006/relationships/customXml" Target="../ink/ink69.xml"/><Relationship Id="rId152" Type="http://schemas.openxmlformats.org/officeDocument/2006/relationships/image" Target="../media/image127.emf"/><Relationship Id="rId173" Type="http://schemas.openxmlformats.org/officeDocument/2006/relationships/customXml" Target="../ink/ink90.xml"/><Relationship Id="rId194" Type="http://schemas.openxmlformats.org/officeDocument/2006/relationships/image" Target="../media/image148.emf"/><Relationship Id="rId208" Type="http://schemas.openxmlformats.org/officeDocument/2006/relationships/image" Target="../media/image155.emf"/><Relationship Id="rId229" Type="http://schemas.openxmlformats.org/officeDocument/2006/relationships/customXml" Target="../ink/ink118.xml"/><Relationship Id="rId240" Type="http://schemas.openxmlformats.org/officeDocument/2006/relationships/image" Target="../media/image171.emf"/><Relationship Id="rId261" Type="http://schemas.openxmlformats.org/officeDocument/2006/relationships/customXml" Target="../ink/ink134.xml"/><Relationship Id="rId14" Type="http://schemas.openxmlformats.org/officeDocument/2006/relationships/customXml" Target="../ink/ink11.xml"/><Relationship Id="rId35" Type="http://schemas.openxmlformats.org/officeDocument/2006/relationships/image" Target="../media/image68.emf"/><Relationship Id="rId56" Type="http://schemas.openxmlformats.org/officeDocument/2006/relationships/image" Target="../media/image79.emf"/><Relationship Id="rId77" Type="http://schemas.openxmlformats.org/officeDocument/2006/relationships/customXml" Target="../ink/ink42.xml"/><Relationship Id="rId100" Type="http://schemas.openxmlformats.org/officeDocument/2006/relationships/image" Target="../media/image101.emf"/><Relationship Id="rId282" Type="http://schemas.openxmlformats.org/officeDocument/2006/relationships/image" Target="../media/image192.emf"/><Relationship Id="rId8" Type="http://schemas.openxmlformats.org/officeDocument/2006/relationships/customXml" Target="../ink/ink8.xml"/><Relationship Id="rId98" Type="http://schemas.openxmlformats.org/officeDocument/2006/relationships/image" Target="../media/image100.emf"/><Relationship Id="rId121" Type="http://schemas.openxmlformats.org/officeDocument/2006/relationships/customXml" Target="../ink/ink64.xml"/><Relationship Id="rId142" Type="http://schemas.openxmlformats.org/officeDocument/2006/relationships/image" Target="../media/image122.emf"/><Relationship Id="rId163" Type="http://schemas.openxmlformats.org/officeDocument/2006/relationships/customXml" Target="../ink/ink85.xml"/><Relationship Id="rId184" Type="http://schemas.openxmlformats.org/officeDocument/2006/relationships/image" Target="../media/image143.emf"/><Relationship Id="rId219" Type="http://schemas.openxmlformats.org/officeDocument/2006/relationships/customXml" Target="../ink/ink113.xml"/><Relationship Id="rId230" Type="http://schemas.openxmlformats.org/officeDocument/2006/relationships/image" Target="../media/image166.emf"/><Relationship Id="rId251" Type="http://schemas.openxmlformats.org/officeDocument/2006/relationships/customXml" Target="../ink/ink129.xml"/><Relationship Id="rId25" Type="http://schemas.openxmlformats.org/officeDocument/2006/relationships/image" Target="../media/image63.emf"/><Relationship Id="rId46" Type="http://schemas.openxmlformats.org/officeDocument/2006/relationships/customXml" Target="../ink/ink27.xml"/><Relationship Id="rId67" Type="http://schemas.openxmlformats.org/officeDocument/2006/relationships/customXml" Target="../ink/ink37.xml"/><Relationship Id="rId272" Type="http://schemas.openxmlformats.org/officeDocument/2006/relationships/image" Target="../media/image187.emf"/><Relationship Id="rId293" Type="http://schemas.openxmlformats.org/officeDocument/2006/relationships/image" Target="../media/image42.png"/><Relationship Id="rId88" Type="http://schemas.openxmlformats.org/officeDocument/2006/relationships/image" Target="../media/image95.emf"/><Relationship Id="rId111" Type="http://schemas.openxmlformats.org/officeDocument/2006/relationships/customXml" Target="../ink/ink59.xml"/><Relationship Id="rId132" Type="http://schemas.openxmlformats.org/officeDocument/2006/relationships/image" Target="../media/image117.emf"/><Relationship Id="rId153" Type="http://schemas.openxmlformats.org/officeDocument/2006/relationships/customXml" Target="../ink/ink80.xml"/><Relationship Id="rId174" Type="http://schemas.openxmlformats.org/officeDocument/2006/relationships/image" Target="../media/image138.emf"/><Relationship Id="rId195" Type="http://schemas.openxmlformats.org/officeDocument/2006/relationships/customXml" Target="../ink/ink101.xml"/><Relationship Id="rId209" Type="http://schemas.openxmlformats.org/officeDocument/2006/relationships/customXml" Target="../ink/ink108.xml"/><Relationship Id="rId220" Type="http://schemas.openxmlformats.org/officeDocument/2006/relationships/image" Target="../media/image161.emf"/><Relationship Id="rId241" Type="http://schemas.openxmlformats.org/officeDocument/2006/relationships/customXml" Target="../ink/ink124.xml"/><Relationship Id="rId15" Type="http://schemas.openxmlformats.org/officeDocument/2006/relationships/image" Target="../media/image58.emf"/><Relationship Id="rId36" Type="http://schemas.openxmlformats.org/officeDocument/2006/relationships/customXml" Target="../ink/ink22.xml"/><Relationship Id="rId57" Type="http://schemas.openxmlformats.org/officeDocument/2006/relationships/customXml" Target="../ink/ink32.xml"/><Relationship Id="rId262" Type="http://schemas.openxmlformats.org/officeDocument/2006/relationships/image" Target="../media/image182.emf"/><Relationship Id="rId283" Type="http://schemas.openxmlformats.org/officeDocument/2006/relationships/customXml" Target="../ink/ink145.xml"/><Relationship Id="rId78" Type="http://schemas.openxmlformats.org/officeDocument/2006/relationships/image" Target="../media/image90.emf"/><Relationship Id="rId99" Type="http://schemas.openxmlformats.org/officeDocument/2006/relationships/customXml" Target="../ink/ink53.xml"/><Relationship Id="rId101" Type="http://schemas.openxmlformats.org/officeDocument/2006/relationships/customXml" Target="../ink/ink54.xml"/><Relationship Id="rId122" Type="http://schemas.openxmlformats.org/officeDocument/2006/relationships/image" Target="../media/image112.emf"/><Relationship Id="rId143" Type="http://schemas.openxmlformats.org/officeDocument/2006/relationships/customXml" Target="../ink/ink75.xml"/><Relationship Id="rId164" Type="http://schemas.openxmlformats.org/officeDocument/2006/relationships/image" Target="../media/image133.emf"/><Relationship Id="rId185" Type="http://schemas.openxmlformats.org/officeDocument/2006/relationships/customXml" Target="../ink/ink96.xml"/><Relationship Id="rId9" Type="http://schemas.openxmlformats.org/officeDocument/2006/relationships/image" Target="../media/image55.emf"/><Relationship Id="rId210" Type="http://schemas.openxmlformats.org/officeDocument/2006/relationships/image" Target="../media/image156.emf"/><Relationship Id="rId26" Type="http://schemas.openxmlformats.org/officeDocument/2006/relationships/customXml" Target="../ink/ink17.xml"/><Relationship Id="rId231" Type="http://schemas.openxmlformats.org/officeDocument/2006/relationships/customXml" Target="../ink/ink119.xml"/><Relationship Id="rId252" Type="http://schemas.openxmlformats.org/officeDocument/2006/relationships/image" Target="../media/image177.emf"/><Relationship Id="rId273" Type="http://schemas.openxmlformats.org/officeDocument/2006/relationships/customXml" Target="../ink/ink140.xml"/><Relationship Id="rId294" Type="http://schemas.openxmlformats.org/officeDocument/2006/relationships/image" Target="../media/image41.png"/><Relationship Id="rId47" Type="http://schemas.openxmlformats.org/officeDocument/2006/relationships/image" Target="../media/image74.emf"/><Relationship Id="rId68" Type="http://schemas.openxmlformats.org/officeDocument/2006/relationships/image" Target="../media/image85.emf"/><Relationship Id="rId89" Type="http://schemas.openxmlformats.org/officeDocument/2006/relationships/customXml" Target="../ink/ink48.xml"/><Relationship Id="rId112" Type="http://schemas.openxmlformats.org/officeDocument/2006/relationships/image" Target="../media/image107.emf"/><Relationship Id="rId133" Type="http://schemas.openxmlformats.org/officeDocument/2006/relationships/customXml" Target="../ink/ink70.xml"/><Relationship Id="rId154" Type="http://schemas.openxmlformats.org/officeDocument/2006/relationships/image" Target="../media/image128.emf"/><Relationship Id="rId175" Type="http://schemas.openxmlformats.org/officeDocument/2006/relationships/customXml" Target="../ink/ink91.xml"/><Relationship Id="rId196" Type="http://schemas.openxmlformats.org/officeDocument/2006/relationships/image" Target="../media/image149.emf"/><Relationship Id="rId200" Type="http://schemas.openxmlformats.org/officeDocument/2006/relationships/image" Target="../media/image151.emf"/><Relationship Id="rId16" Type="http://schemas.openxmlformats.org/officeDocument/2006/relationships/customXml" Target="../ink/ink12.xml"/><Relationship Id="rId221" Type="http://schemas.openxmlformats.org/officeDocument/2006/relationships/customXml" Target="../ink/ink114.xml"/><Relationship Id="rId242" Type="http://schemas.openxmlformats.org/officeDocument/2006/relationships/image" Target="../media/image172.emf"/><Relationship Id="rId263" Type="http://schemas.openxmlformats.org/officeDocument/2006/relationships/customXml" Target="../ink/ink135.xml"/><Relationship Id="rId284" Type="http://schemas.openxmlformats.org/officeDocument/2006/relationships/image" Target="../media/image193.emf"/><Relationship Id="rId37" Type="http://schemas.openxmlformats.org/officeDocument/2006/relationships/image" Target="../media/image69.emf"/><Relationship Id="rId58" Type="http://schemas.openxmlformats.org/officeDocument/2006/relationships/image" Target="../media/image80.emf"/><Relationship Id="rId79" Type="http://schemas.openxmlformats.org/officeDocument/2006/relationships/customXml" Target="../ink/ink43.xml"/><Relationship Id="rId102" Type="http://schemas.openxmlformats.org/officeDocument/2006/relationships/image" Target="../media/image102.emf"/><Relationship Id="rId123" Type="http://schemas.openxmlformats.org/officeDocument/2006/relationships/customXml" Target="../ink/ink65.xml"/><Relationship Id="rId144" Type="http://schemas.openxmlformats.org/officeDocument/2006/relationships/image" Target="../media/image123.emf"/><Relationship Id="rId90" Type="http://schemas.openxmlformats.org/officeDocument/2006/relationships/image" Target="../media/image96.emf"/><Relationship Id="rId165" Type="http://schemas.openxmlformats.org/officeDocument/2006/relationships/customXml" Target="../ink/ink86.xml"/><Relationship Id="rId186" Type="http://schemas.openxmlformats.org/officeDocument/2006/relationships/image" Target="../media/image144.emf"/><Relationship Id="rId211" Type="http://schemas.openxmlformats.org/officeDocument/2006/relationships/customXml" Target="../ink/ink109.xml"/><Relationship Id="rId232" Type="http://schemas.openxmlformats.org/officeDocument/2006/relationships/image" Target="../media/image167.emf"/><Relationship Id="rId253" Type="http://schemas.openxmlformats.org/officeDocument/2006/relationships/customXml" Target="../ink/ink130.xml"/><Relationship Id="rId274" Type="http://schemas.openxmlformats.org/officeDocument/2006/relationships/image" Target="../media/image188.emf"/><Relationship Id="rId295" Type="http://schemas.openxmlformats.org/officeDocument/2006/relationships/image" Target="../media/image56.png"/><Relationship Id="rId27" Type="http://schemas.openxmlformats.org/officeDocument/2006/relationships/image" Target="../media/image64.emf"/><Relationship Id="rId48" Type="http://schemas.openxmlformats.org/officeDocument/2006/relationships/customXml" Target="../ink/ink28.xml"/><Relationship Id="rId69" Type="http://schemas.openxmlformats.org/officeDocument/2006/relationships/customXml" Target="../ink/ink38.xml"/><Relationship Id="rId113" Type="http://schemas.openxmlformats.org/officeDocument/2006/relationships/customXml" Target="../ink/ink60.xml"/><Relationship Id="rId134" Type="http://schemas.openxmlformats.org/officeDocument/2006/relationships/image" Target="../media/image118.emf"/><Relationship Id="rId80" Type="http://schemas.openxmlformats.org/officeDocument/2006/relationships/image" Target="../media/image91.emf"/><Relationship Id="rId155" Type="http://schemas.openxmlformats.org/officeDocument/2006/relationships/customXml" Target="../ink/ink81.xml"/><Relationship Id="rId176" Type="http://schemas.openxmlformats.org/officeDocument/2006/relationships/image" Target="../media/image139.emf"/><Relationship Id="rId197" Type="http://schemas.openxmlformats.org/officeDocument/2006/relationships/customXml" Target="../ink/ink102.xml"/><Relationship Id="rId201" Type="http://schemas.openxmlformats.org/officeDocument/2006/relationships/customXml" Target="../ink/ink104.xml"/><Relationship Id="rId222" Type="http://schemas.openxmlformats.org/officeDocument/2006/relationships/image" Target="../media/image162.emf"/><Relationship Id="rId243" Type="http://schemas.openxmlformats.org/officeDocument/2006/relationships/customXml" Target="../ink/ink125.xml"/><Relationship Id="rId264" Type="http://schemas.openxmlformats.org/officeDocument/2006/relationships/image" Target="../media/image183.emf"/><Relationship Id="rId285" Type="http://schemas.openxmlformats.org/officeDocument/2006/relationships/customXml" Target="../ink/ink146.xml"/><Relationship Id="rId17" Type="http://schemas.openxmlformats.org/officeDocument/2006/relationships/image" Target="../media/image59.emf"/><Relationship Id="rId38" Type="http://schemas.openxmlformats.org/officeDocument/2006/relationships/customXml" Target="../ink/ink23.xml"/><Relationship Id="rId59" Type="http://schemas.openxmlformats.org/officeDocument/2006/relationships/customXml" Target="../ink/ink33.xml"/><Relationship Id="rId103" Type="http://schemas.openxmlformats.org/officeDocument/2006/relationships/customXml" Target="../ink/ink55.xml"/><Relationship Id="rId124" Type="http://schemas.openxmlformats.org/officeDocument/2006/relationships/image" Target="../media/image113.emf"/><Relationship Id="rId70" Type="http://schemas.openxmlformats.org/officeDocument/2006/relationships/image" Target="../media/image86.emf"/><Relationship Id="rId91" Type="http://schemas.openxmlformats.org/officeDocument/2006/relationships/customXml" Target="../ink/ink49.xml"/><Relationship Id="rId145" Type="http://schemas.openxmlformats.org/officeDocument/2006/relationships/customXml" Target="../ink/ink76.xml"/><Relationship Id="rId166" Type="http://schemas.openxmlformats.org/officeDocument/2006/relationships/image" Target="../media/image134.emf"/><Relationship Id="rId187" Type="http://schemas.openxmlformats.org/officeDocument/2006/relationships/customXml" Target="../ink/ink97.xml"/><Relationship Id="rId1" Type="http://schemas.openxmlformats.org/officeDocument/2006/relationships/slideLayout" Target="../slideLayouts/slideLayout2.xml"/><Relationship Id="rId212" Type="http://schemas.openxmlformats.org/officeDocument/2006/relationships/image" Target="../media/image157.emf"/><Relationship Id="rId233" Type="http://schemas.openxmlformats.org/officeDocument/2006/relationships/customXml" Target="../ink/ink120.xml"/><Relationship Id="rId254" Type="http://schemas.openxmlformats.org/officeDocument/2006/relationships/image" Target="../media/image178.emf"/><Relationship Id="rId28" Type="http://schemas.openxmlformats.org/officeDocument/2006/relationships/customXml" Target="../ink/ink18.xml"/><Relationship Id="rId49" Type="http://schemas.openxmlformats.org/officeDocument/2006/relationships/image" Target="../media/image75.emf"/><Relationship Id="rId114" Type="http://schemas.openxmlformats.org/officeDocument/2006/relationships/image" Target="../media/image108.emf"/><Relationship Id="rId275" Type="http://schemas.openxmlformats.org/officeDocument/2006/relationships/customXml" Target="../ink/ink141.xml"/><Relationship Id="rId60" Type="http://schemas.openxmlformats.org/officeDocument/2006/relationships/image" Target="../media/image81.emf"/><Relationship Id="rId81" Type="http://schemas.openxmlformats.org/officeDocument/2006/relationships/customXml" Target="../ink/ink44.xml"/><Relationship Id="rId135" Type="http://schemas.openxmlformats.org/officeDocument/2006/relationships/customXml" Target="../ink/ink71.xml"/><Relationship Id="rId156" Type="http://schemas.openxmlformats.org/officeDocument/2006/relationships/image" Target="../media/image129.emf"/><Relationship Id="rId177" Type="http://schemas.openxmlformats.org/officeDocument/2006/relationships/customXml" Target="../ink/ink92.xml"/><Relationship Id="rId198" Type="http://schemas.openxmlformats.org/officeDocument/2006/relationships/image" Target="../media/image150.emf"/><Relationship Id="rId202" Type="http://schemas.openxmlformats.org/officeDocument/2006/relationships/image" Target="../media/image152.emf"/><Relationship Id="rId223" Type="http://schemas.openxmlformats.org/officeDocument/2006/relationships/customXml" Target="../ink/ink115.xml"/><Relationship Id="rId244" Type="http://schemas.openxmlformats.org/officeDocument/2006/relationships/image" Target="../media/image173.emf"/><Relationship Id="rId18" Type="http://schemas.openxmlformats.org/officeDocument/2006/relationships/customXml" Target="../ink/ink13.xml"/><Relationship Id="rId39" Type="http://schemas.openxmlformats.org/officeDocument/2006/relationships/image" Target="../media/image70.emf"/><Relationship Id="rId265" Type="http://schemas.openxmlformats.org/officeDocument/2006/relationships/customXml" Target="../ink/ink136.xml"/><Relationship Id="rId286" Type="http://schemas.openxmlformats.org/officeDocument/2006/relationships/image" Target="../media/image194.emf"/><Relationship Id="rId50" Type="http://schemas.openxmlformats.org/officeDocument/2006/relationships/customXml" Target="../ink/ink29.xml"/><Relationship Id="rId104" Type="http://schemas.openxmlformats.org/officeDocument/2006/relationships/image" Target="../media/image103.emf"/><Relationship Id="rId125" Type="http://schemas.openxmlformats.org/officeDocument/2006/relationships/customXml" Target="../ink/ink66.xml"/><Relationship Id="rId146" Type="http://schemas.openxmlformats.org/officeDocument/2006/relationships/image" Target="../media/image124.emf"/><Relationship Id="rId167" Type="http://schemas.openxmlformats.org/officeDocument/2006/relationships/customXml" Target="../ink/ink87.xml"/><Relationship Id="rId188" Type="http://schemas.openxmlformats.org/officeDocument/2006/relationships/image" Target="../media/image145.emf"/><Relationship Id="rId71" Type="http://schemas.openxmlformats.org/officeDocument/2006/relationships/customXml" Target="../ink/ink39.xml"/><Relationship Id="rId92" Type="http://schemas.openxmlformats.org/officeDocument/2006/relationships/image" Target="../media/image97.emf"/><Relationship Id="rId213" Type="http://schemas.openxmlformats.org/officeDocument/2006/relationships/customXml" Target="../ink/ink110.xml"/><Relationship Id="rId234" Type="http://schemas.openxmlformats.org/officeDocument/2006/relationships/image" Target="../media/image168.emf"/><Relationship Id="rId2" Type="http://schemas.openxmlformats.org/officeDocument/2006/relationships/customXml" Target="../ink/ink5.xml"/><Relationship Id="rId29" Type="http://schemas.openxmlformats.org/officeDocument/2006/relationships/image" Target="../media/image65.emf"/><Relationship Id="rId255" Type="http://schemas.openxmlformats.org/officeDocument/2006/relationships/customXml" Target="../ink/ink131.xml"/><Relationship Id="rId276" Type="http://schemas.openxmlformats.org/officeDocument/2006/relationships/image" Target="../media/image189.emf"/><Relationship Id="rId40" Type="http://schemas.openxmlformats.org/officeDocument/2006/relationships/customXml" Target="../ink/ink24.xml"/><Relationship Id="rId115" Type="http://schemas.openxmlformats.org/officeDocument/2006/relationships/customXml" Target="../ink/ink61.xml"/><Relationship Id="rId136" Type="http://schemas.openxmlformats.org/officeDocument/2006/relationships/image" Target="../media/image119.emf"/><Relationship Id="rId157" Type="http://schemas.openxmlformats.org/officeDocument/2006/relationships/customXml" Target="../ink/ink82.xml"/><Relationship Id="rId178" Type="http://schemas.openxmlformats.org/officeDocument/2006/relationships/image" Target="../media/image140.emf"/><Relationship Id="rId61" Type="http://schemas.openxmlformats.org/officeDocument/2006/relationships/customXml" Target="../ink/ink34.xml"/><Relationship Id="rId82" Type="http://schemas.openxmlformats.org/officeDocument/2006/relationships/image" Target="../media/image92.emf"/><Relationship Id="rId199" Type="http://schemas.openxmlformats.org/officeDocument/2006/relationships/customXml" Target="../ink/ink103.xml"/><Relationship Id="rId203" Type="http://schemas.openxmlformats.org/officeDocument/2006/relationships/customXml" Target="../ink/ink105.xml"/><Relationship Id="rId19" Type="http://schemas.openxmlformats.org/officeDocument/2006/relationships/image" Target="../media/image60.emf"/><Relationship Id="rId224" Type="http://schemas.openxmlformats.org/officeDocument/2006/relationships/image" Target="../media/image163.emf"/><Relationship Id="rId245" Type="http://schemas.openxmlformats.org/officeDocument/2006/relationships/customXml" Target="../ink/ink126.xml"/><Relationship Id="rId266" Type="http://schemas.openxmlformats.org/officeDocument/2006/relationships/image" Target="../media/image184.emf"/><Relationship Id="rId287" Type="http://schemas.openxmlformats.org/officeDocument/2006/relationships/customXml" Target="../ink/ink147.xml"/><Relationship Id="rId30" Type="http://schemas.openxmlformats.org/officeDocument/2006/relationships/customXml" Target="../ink/ink19.xml"/><Relationship Id="rId105" Type="http://schemas.openxmlformats.org/officeDocument/2006/relationships/customXml" Target="../ink/ink56.xml"/><Relationship Id="rId126" Type="http://schemas.openxmlformats.org/officeDocument/2006/relationships/image" Target="../media/image114.emf"/><Relationship Id="rId147" Type="http://schemas.openxmlformats.org/officeDocument/2006/relationships/customXml" Target="../ink/ink77.xml"/><Relationship Id="rId168" Type="http://schemas.openxmlformats.org/officeDocument/2006/relationships/image" Target="../media/image135.emf"/><Relationship Id="rId51" Type="http://schemas.openxmlformats.org/officeDocument/2006/relationships/image" Target="../media/image76.emf"/><Relationship Id="rId72" Type="http://schemas.openxmlformats.org/officeDocument/2006/relationships/image" Target="../media/image87.emf"/><Relationship Id="rId93" Type="http://schemas.openxmlformats.org/officeDocument/2006/relationships/customXml" Target="../ink/ink50.xml"/><Relationship Id="rId189" Type="http://schemas.openxmlformats.org/officeDocument/2006/relationships/customXml" Target="../ink/ink98.xml"/><Relationship Id="rId3" Type="http://schemas.openxmlformats.org/officeDocument/2006/relationships/image" Target="../media/image52.emf"/><Relationship Id="rId214" Type="http://schemas.openxmlformats.org/officeDocument/2006/relationships/image" Target="../media/image158.emf"/><Relationship Id="rId235" Type="http://schemas.openxmlformats.org/officeDocument/2006/relationships/customXml" Target="../ink/ink121.xml"/><Relationship Id="rId256" Type="http://schemas.openxmlformats.org/officeDocument/2006/relationships/image" Target="../media/image179.emf"/><Relationship Id="rId277" Type="http://schemas.openxmlformats.org/officeDocument/2006/relationships/customXml" Target="../ink/ink142.xml"/><Relationship Id="rId116" Type="http://schemas.openxmlformats.org/officeDocument/2006/relationships/image" Target="../media/image109.emf"/><Relationship Id="rId137" Type="http://schemas.openxmlformats.org/officeDocument/2006/relationships/customXml" Target="../ink/ink72.xml"/><Relationship Id="rId158" Type="http://schemas.openxmlformats.org/officeDocument/2006/relationships/image" Target="../media/image130.emf"/><Relationship Id="rId20" Type="http://schemas.openxmlformats.org/officeDocument/2006/relationships/customXml" Target="../ink/ink14.xml"/><Relationship Id="rId41" Type="http://schemas.openxmlformats.org/officeDocument/2006/relationships/image" Target="../media/image71.emf"/><Relationship Id="rId62" Type="http://schemas.openxmlformats.org/officeDocument/2006/relationships/image" Target="../media/image82.emf"/><Relationship Id="rId83" Type="http://schemas.openxmlformats.org/officeDocument/2006/relationships/customXml" Target="../ink/ink45.xml"/><Relationship Id="rId179" Type="http://schemas.openxmlformats.org/officeDocument/2006/relationships/customXml" Target="../ink/ink93.xml"/><Relationship Id="rId190" Type="http://schemas.openxmlformats.org/officeDocument/2006/relationships/image" Target="../media/image146.emf"/><Relationship Id="rId204" Type="http://schemas.openxmlformats.org/officeDocument/2006/relationships/image" Target="../media/image153.emf"/><Relationship Id="rId225" Type="http://schemas.openxmlformats.org/officeDocument/2006/relationships/customXml" Target="../ink/ink116.xml"/><Relationship Id="rId246" Type="http://schemas.openxmlformats.org/officeDocument/2006/relationships/image" Target="../media/image174.emf"/><Relationship Id="rId267" Type="http://schemas.openxmlformats.org/officeDocument/2006/relationships/customXml" Target="../ink/ink137.xml"/><Relationship Id="rId288" Type="http://schemas.openxmlformats.org/officeDocument/2006/relationships/image" Target="../media/image195.emf"/><Relationship Id="rId106" Type="http://schemas.openxmlformats.org/officeDocument/2006/relationships/image" Target="../media/image104.emf"/><Relationship Id="rId127" Type="http://schemas.openxmlformats.org/officeDocument/2006/relationships/customXml" Target="../ink/ink67.xml"/><Relationship Id="rId10" Type="http://schemas.openxmlformats.org/officeDocument/2006/relationships/customXml" Target="../ink/ink9.xml"/><Relationship Id="rId31" Type="http://schemas.openxmlformats.org/officeDocument/2006/relationships/image" Target="../media/image66.emf"/><Relationship Id="rId52" Type="http://schemas.openxmlformats.org/officeDocument/2006/relationships/customXml" Target="../ink/ink30.xml"/><Relationship Id="rId73" Type="http://schemas.openxmlformats.org/officeDocument/2006/relationships/customXml" Target="../ink/ink40.xml"/><Relationship Id="rId94" Type="http://schemas.openxmlformats.org/officeDocument/2006/relationships/image" Target="../media/image98.emf"/><Relationship Id="rId148" Type="http://schemas.openxmlformats.org/officeDocument/2006/relationships/image" Target="../media/image125.emf"/><Relationship Id="rId169" Type="http://schemas.openxmlformats.org/officeDocument/2006/relationships/customXml" Target="../ink/ink88.xml"/><Relationship Id="rId4" Type="http://schemas.openxmlformats.org/officeDocument/2006/relationships/customXml" Target="../ink/ink6.xml"/><Relationship Id="rId180" Type="http://schemas.openxmlformats.org/officeDocument/2006/relationships/image" Target="../media/image141.emf"/><Relationship Id="rId215" Type="http://schemas.openxmlformats.org/officeDocument/2006/relationships/customXml" Target="../ink/ink111.xml"/><Relationship Id="rId236" Type="http://schemas.openxmlformats.org/officeDocument/2006/relationships/image" Target="../media/image169.emf"/><Relationship Id="rId257" Type="http://schemas.openxmlformats.org/officeDocument/2006/relationships/customXml" Target="../ink/ink132.xml"/><Relationship Id="rId278" Type="http://schemas.openxmlformats.org/officeDocument/2006/relationships/image" Target="../media/image190.emf"/><Relationship Id="rId42" Type="http://schemas.openxmlformats.org/officeDocument/2006/relationships/customXml" Target="../ink/ink25.xml"/><Relationship Id="rId84" Type="http://schemas.openxmlformats.org/officeDocument/2006/relationships/image" Target="../media/image93.emf"/><Relationship Id="rId138" Type="http://schemas.openxmlformats.org/officeDocument/2006/relationships/image" Target="../media/image120.emf"/><Relationship Id="rId191" Type="http://schemas.openxmlformats.org/officeDocument/2006/relationships/customXml" Target="../ink/ink99.xml"/><Relationship Id="rId205" Type="http://schemas.openxmlformats.org/officeDocument/2006/relationships/customXml" Target="../ink/ink106.xml"/><Relationship Id="rId247" Type="http://schemas.openxmlformats.org/officeDocument/2006/relationships/customXml" Target="../ink/ink127.xml"/><Relationship Id="rId107" Type="http://schemas.openxmlformats.org/officeDocument/2006/relationships/customXml" Target="../ink/ink57.xml"/><Relationship Id="rId289" Type="http://schemas.openxmlformats.org/officeDocument/2006/relationships/image" Target="../media/image53.png"/><Relationship Id="rId11" Type="http://schemas.openxmlformats.org/officeDocument/2006/relationships/image" Target="../media/image56.emf"/><Relationship Id="rId53" Type="http://schemas.openxmlformats.org/officeDocument/2006/relationships/image" Target="../media/image77.emf"/><Relationship Id="rId149" Type="http://schemas.openxmlformats.org/officeDocument/2006/relationships/customXml" Target="../ink/ink78.xml"/><Relationship Id="rId95" Type="http://schemas.openxmlformats.org/officeDocument/2006/relationships/customXml" Target="../ink/ink51.xml"/><Relationship Id="rId160" Type="http://schemas.openxmlformats.org/officeDocument/2006/relationships/image" Target="../media/image131.emf"/><Relationship Id="rId216" Type="http://schemas.openxmlformats.org/officeDocument/2006/relationships/image" Target="../media/image159.emf"/><Relationship Id="rId258" Type="http://schemas.openxmlformats.org/officeDocument/2006/relationships/image" Target="../media/image180.emf"/><Relationship Id="rId22" Type="http://schemas.openxmlformats.org/officeDocument/2006/relationships/customXml" Target="../ink/ink15.xml"/><Relationship Id="rId64" Type="http://schemas.openxmlformats.org/officeDocument/2006/relationships/image" Target="../media/image83.emf"/><Relationship Id="rId118" Type="http://schemas.openxmlformats.org/officeDocument/2006/relationships/image" Target="../media/image110.emf"/><Relationship Id="rId171" Type="http://schemas.openxmlformats.org/officeDocument/2006/relationships/customXml" Target="../ink/ink89.xml"/><Relationship Id="rId227" Type="http://schemas.openxmlformats.org/officeDocument/2006/relationships/customXml" Target="../ink/ink117.xml"/><Relationship Id="rId269" Type="http://schemas.openxmlformats.org/officeDocument/2006/relationships/customXml" Target="../ink/ink13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E5D80B-8F28-3E4C-A2EC-0064E02661ED}"/>
              </a:ext>
            </a:extLst>
          </p:cNvPr>
          <p:cNvSpPr>
            <a:spLocks noGrp="1"/>
          </p:cNvSpPr>
          <p:nvPr>
            <p:ph type="ctrTitle"/>
          </p:nvPr>
        </p:nvSpPr>
        <p:spPr>
          <a:xfrm>
            <a:off x="1524000" y="2245810"/>
            <a:ext cx="6413500" cy="1355750"/>
          </a:xfrm>
        </p:spPr>
        <p:txBody>
          <a:bodyPr>
            <a:normAutofit/>
          </a:bodyPr>
          <a:lstStyle/>
          <a:p>
            <a:pPr algn="l"/>
            <a:r>
              <a:rPr lang="fr-CH" sz="4600"/>
              <a:t>ENTREPREUNARIAT</a:t>
            </a:r>
            <a:br>
              <a:rPr lang="fr-CH" sz="4600"/>
            </a:br>
            <a:r>
              <a:rPr lang="fr-CH" sz="4600"/>
              <a:t>PROJET BIL</a:t>
            </a:r>
            <a:endParaRPr lang="fr-FR" sz="4600"/>
          </a:p>
        </p:txBody>
      </p:sp>
      <p:sp>
        <p:nvSpPr>
          <p:cNvPr id="3" name="Sous-titre 2">
            <a:extLst>
              <a:ext uri="{FF2B5EF4-FFF2-40B4-BE49-F238E27FC236}">
                <a16:creationId xmlns:a16="http://schemas.microsoft.com/office/drawing/2014/main" id="{6BA087B3-4619-FB4D-BA96-85EC3567D2DE}"/>
              </a:ext>
            </a:extLst>
          </p:cNvPr>
          <p:cNvSpPr>
            <a:spLocks noGrp="1"/>
          </p:cNvSpPr>
          <p:nvPr>
            <p:ph type="subTitle" idx="1"/>
          </p:nvPr>
        </p:nvSpPr>
        <p:spPr>
          <a:xfrm>
            <a:off x="321734" y="3608516"/>
            <a:ext cx="7133166" cy="501147"/>
          </a:xfrm>
        </p:spPr>
        <p:txBody>
          <a:bodyPr>
            <a:noAutofit/>
          </a:bodyPr>
          <a:lstStyle/>
          <a:p>
            <a:pPr algn="l"/>
            <a:r>
              <a:rPr lang="fr-CH" sz="1200" dirty="0"/>
              <a:t>3GCM1</a:t>
            </a:r>
          </a:p>
          <a:p>
            <a:pPr algn="l"/>
            <a:r>
              <a:rPr lang="fr-CH" sz="1200" dirty="0"/>
              <a:t>Achille DESIATI</a:t>
            </a:r>
          </a:p>
          <a:p>
            <a:pPr algn="l"/>
            <a:r>
              <a:rPr lang="fr-CH" sz="1200" dirty="0"/>
              <a:t>Jay LOOS</a:t>
            </a:r>
          </a:p>
          <a:p>
            <a:pPr algn="l"/>
            <a:r>
              <a:rPr lang="fr-CH" sz="1200" dirty="0"/>
              <a:t>Enzo SCHUMACHER </a:t>
            </a:r>
          </a:p>
          <a:p>
            <a:pPr algn="l"/>
            <a:endParaRPr lang="fr-CH" sz="1200" dirty="0"/>
          </a:p>
        </p:txBody>
      </p:sp>
      <p:sp>
        <p:nvSpPr>
          <p:cNvPr id="19"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653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2C5149F6-E2A5-BF4D-9CEB-04C51F609A5A}"/>
              </a:ext>
            </a:extLst>
          </p:cNvPr>
          <p:cNvPicPr>
            <a:picLocks noChangeAspect="1"/>
          </p:cNvPicPr>
          <p:nvPr/>
        </p:nvPicPr>
        <p:blipFill rotWithShape="1">
          <a:blip r:embed="rId2"/>
          <a:srcRect r="778"/>
          <a:stretch/>
        </p:blipFill>
        <p:spPr>
          <a:xfrm>
            <a:off x="8663110" y="667307"/>
            <a:ext cx="3207156" cy="2600827"/>
          </a:xfrm>
          <a:prstGeom prst="rect">
            <a:avLst/>
          </a:prstGeom>
        </p:spPr>
      </p:pic>
      <p:sp>
        <p:nvSpPr>
          <p:cNvPr id="20"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Image 10">
            <a:extLst>
              <a:ext uri="{FF2B5EF4-FFF2-40B4-BE49-F238E27FC236}">
                <a16:creationId xmlns:a16="http://schemas.microsoft.com/office/drawing/2014/main" id="{7B44E423-A05E-EC40-9D19-42A257C78F36}"/>
              </a:ext>
            </a:extLst>
          </p:cNvPr>
          <p:cNvPicPr>
            <a:picLocks noChangeAspect="1"/>
          </p:cNvPicPr>
          <p:nvPr/>
        </p:nvPicPr>
        <p:blipFill rotWithShape="1">
          <a:blip r:embed="rId3"/>
          <a:srcRect l="1350" r="10249" b="-3"/>
          <a:stretch/>
        </p:blipFill>
        <p:spPr>
          <a:xfrm>
            <a:off x="7829549" y="3726481"/>
            <a:ext cx="4040717" cy="2354080"/>
          </a:xfrm>
          <a:prstGeom prst="rect">
            <a:avLst/>
          </a:prstGeom>
        </p:spPr>
      </p:pic>
    </p:spTree>
    <p:extLst>
      <p:ext uri="{BB962C8B-B14F-4D97-AF65-F5344CB8AC3E}">
        <p14:creationId xmlns:p14="http://schemas.microsoft.com/office/powerpoint/2010/main" val="274626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CFE9EA-50D8-4028-BE42-DC2D813BE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8ADF759-D151-A54B-AD88-B92E1626E73E}"/>
              </a:ext>
            </a:extLst>
          </p:cNvPr>
          <p:cNvSpPr>
            <a:spLocks noGrp="1"/>
          </p:cNvSpPr>
          <p:nvPr>
            <p:ph type="ctrTitle"/>
          </p:nvPr>
        </p:nvSpPr>
        <p:spPr>
          <a:xfrm>
            <a:off x="4379976" y="5093208"/>
            <a:ext cx="6976872" cy="1261872"/>
          </a:xfrm>
        </p:spPr>
        <p:txBody>
          <a:bodyPr anchor="ctr">
            <a:normAutofit/>
          </a:bodyPr>
          <a:lstStyle/>
          <a:p>
            <a:pPr algn="l"/>
            <a:r>
              <a:rPr lang="fr-CH" sz="4800" b="1" u="sng" dirty="0">
                <a:solidFill>
                  <a:schemeClr val="bg1"/>
                </a:solidFill>
              </a:rPr>
              <a:t>Projet BIL</a:t>
            </a:r>
            <a:endParaRPr lang="fr-FR" sz="4800" b="1" u="sng" dirty="0">
              <a:solidFill>
                <a:schemeClr val="bg1"/>
              </a:solidFill>
            </a:endParaRPr>
          </a:p>
        </p:txBody>
      </p:sp>
      <p:sp>
        <p:nvSpPr>
          <p:cNvPr id="3" name="Sous-titre 2">
            <a:extLst>
              <a:ext uri="{FF2B5EF4-FFF2-40B4-BE49-F238E27FC236}">
                <a16:creationId xmlns:a16="http://schemas.microsoft.com/office/drawing/2014/main" id="{A4182E51-A06C-A44C-8382-20F38FEAC2F7}"/>
              </a:ext>
            </a:extLst>
          </p:cNvPr>
          <p:cNvSpPr>
            <a:spLocks noGrp="1"/>
          </p:cNvSpPr>
          <p:nvPr>
            <p:ph type="subTitle" idx="1"/>
          </p:nvPr>
        </p:nvSpPr>
        <p:spPr>
          <a:xfrm>
            <a:off x="841248" y="5093208"/>
            <a:ext cx="2889504" cy="1261872"/>
          </a:xfrm>
        </p:spPr>
        <p:txBody>
          <a:bodyPr anchor="ctr">
            <a:normAutofit/>
          </a:bodyPr>
          <a:lstStyle/>
          <a:p>
            <a:pPr algn="r"/>
            <a:r>
              <a:rPr lang="fr-CH" sz="1400" b="1" i="1" dirty="0">
                <a:solidFill>
                  <a:schemeClr val="bg1"/>
                </a:solidFill>
              </a:rPr>
              <a:t>SKRIJELJ Dalila</a:t>
            </a:r>
          </a:p>
          <a:p>
            <a:pPr algn="r"/>
            <a:r>
              <a:rPr lang="fr-CH" sz="1400" b="1" i="1" dirty="0">
                <a:solidFill>
                  <a:schemeClr val="bg1"/>
                </a:solidFill>
              </a:rPr>
              <a:t>WEYERS Nisrine</a:t>
            </a:r>
          </a:p>
          <a:p>
            <a:pPr algn="r"/>
            <a:r>
              <a:rPr lang="fr-CH" sz="1400" b="1" i="1" dirty="0">
                <a:solidFill>
                  <a:schemeClr val="bg1"/>
                </a:solidFill>
              </a:rPr>
              <a:t>GONCALVES Ana </a:t>
            </a:r>
          </a:p>
          <a:p>
            <a:pPr algn="r"/>
            <a:r>
              <a:rPr lang="fr-CH" sz="1400" b="1" i="1" dirty="0">
                <a:solidFill>
                  <a:schemeClr val="bg1"/>
                </a:solidFill>
              </a:rPr>
              <a:t>3GCM1</a:t>
            </a:r>
            <a:endParaRPr lang="fr-FR" sz="1400" b="1" i="1" dirty="0">
              <a:solidFill>
                <a:schemeClr val="bg1"/>
              </a:solidFill>
            </a:endParaRPr>
          </a:p>
        </p:txBody>
      </p:sp>
      <p:pic>
        <p:nvPicPr>
          <p:cNvPr id="8" name="Image 8">
            <a:extLst>
              <a:ext uri="{FF2B5EF4-FFF2-40B4-BE49-F238E27FC236}">
                <a16:creationId xmlns:a16="http://schemas.microsoft.com/office/drawing/2014/main" id="{12294F08-0BBD-B243-8B55-2B3BD5655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272" y="357251"/>
            <a:ext cx="8167456" cy="4206240"/>
          </a:xfrm>
          <a:prstGeom prst="rect">
            <a:avLst/>
          </a:prstGeom>
        </p:spPr>
      </p:pic>
      <p:cxnSp>
        <p:nvCxnSpPr>
          <p:cNvPr id="31" name="Straight Connector 30">
            <a:extLst>
              <a:ext uri="{FF2B5EF4-FFF2-40B4-BE49-F238E27FC236}">
                <a16:creationId xmlns:a16="http://schemas.microsoft.com/office/drawing/2014/main" id="{9A218DD6-0CC7-465B-B80F-747F97B402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602784-C189-4CF1-B947-441DDFF93D7B}"/>
              </a:ext>
            </a:extLst>
          </p:cNvPr>
          <p:cNvSpPr txBox="1"/>
          <p:nvPr/>
        </p:nvSpPr>
        <p:spPr>
          <a:xfrm>
            <a:off x="405828" y="5093208"/>
            <a:ext cx="1931542" cy="954107"/>
          </a:xfrm>
          <a:prstGeom prst="rect">
            <a:avLst/>
          </a:prstGeom>
          <a:noFill/>
        </p:spPr>
        <p:txBody>
          <a:bodyPr wrap="square" rtlCol="0">
            <a:spAutoFit/>
          </a:bodyPr>
          <a:lstStyle/>
          <a:p>
            <a:pPr algn="r"/>
            <a:r>
              <a:rPr lang="fr-CH" sz="1400" b="1" i="1" dirty="0">
                <a:solidFill>
                  <a:srgbClr val="FFFFFF"/>
                </a:solidFill>
              </a:rPr>
              <a:t>SILVA SOUSA Alcides</a:t>
            </a:r>
          </a:p>
          <a:p>
            <a:pPr algn="r"/>
            <a:r>
              <a:rPr lang="fr-CH" sz="1400" b="1" i="1" dirty="0">
                <a:solidFill>
                  <a:srgbClr val="FFFFFF"/>
                </a:solidFill>
              </a:rPr>
              <a:t>NILLES </a:t>
            </a:r>
            <a:r>
              <a:rPr lang="fr-CH" sz="1400" b="1" i="1" dirty="0" err="1">
                <a:solidFill>
                  <a:srgbClr val="FFFFFF"/>
                </a:solidFill>
              </a:rPr>
              <a:t>Elin</a:t>
            </a:r>
            <a:endParaRPr lang="fr-CH" sz="1400" b="1" i="1" dirty="0">
              <a:solidFill>
                <a:srgbClr val="FFFFFF"/>
              </a:solidFill>
            </a:endParaRPr>
          </a:p>
          <a:p>
            <a:pPr algn="r"/>
            <a:r>
              <a:rPr lang="fr-CH" sz="1400" b="1" i="1" dirty="0">
                <a:solidFill>
                  <a:srgbClr val="FFFFFF"/>
                </a:solidFill>
              </a:rPr>
              <a:t>RAVELLO Zoran</a:t>
            </a:r>
          </a:p>
          <a:p>
            <a:endParaRPr lang="fr-LU" sz="1400" dirty="0"/>
          </a:p>
        </p:txBody>
      </p:sp>
    </p:spTree>
    <p:extLst>
      <p:ext uri="{BB962C8B-B14F-4D97-AF65-F5344CB8AC3E}">
        <p14:creationId xmlns:p14="http://schemas.microsoft.com/office/powerpoint/2010/main" val="3912639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6070DE-3F00-0645-8CF3-4EE676150475}"/>
              </a:ext>
              <a:ext uri="{C183D7F6-B498-43B3-948B-1728B52AA6E4}">
                <adec:decorative xmlns:adec="http://schemas.microsoft.com/office/drawing/2017/decorative" val="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i="1" kern="1200">
                <a:solidFill>
                  <a:srgbClr val="FFFFFF"/>
                </a:solidFill>
                <a:latin typeface="+mj-lt"/>
                <a:ea typeface="+mj-ea"/>
                <a:cs typeface="+mj-cs"/>
              </a:rPr>
              <a:t>Affichage</a:t>
            </a:r>
          </a:p>
        </p:txBody>
      </p:sp>
      <p:pic>
        <p:nvPicPr>
          <p:cNvPr id="6" name="Espace réservé du contenu 5">
            <a:extLst>
              <a:ext uri="{FF2B5EF4-FFF2-40B4-BE49-F238E27FC236}">
                <a16:creationId xmlns:a16="http://schemas.microsoft.com/office/drawing/2014/main" id="{61709833-0588-114B-A9D8-5000A383A340}"/>
              </a:ext>
            </a:extLst>
          </p:cNvPr>
          <p:cNvPicPr>
            <a:picLocks noGrp="1" noChangeAspect="1"/>
          </p:cNvPicPr>
          <p:nvPr>
            <p:ph idx="1"/>
          </p:nvPr>
        </p:nvPicPr>
        <p:blipFill>
          <a:blip r:embed="rId2"/>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3785510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1FFA98E-2B59-8942-9F9C-34598989055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i="1">
                <a:solidFill>
                  <a:srgbClr val="FFFFFF"/>
                </a:solidFill>
              </a:rPr>
              <a:t>Flyer</a:t>
            </a:r>
            <a:r>
              <a:rPr lang="en-US" sz="5400">
                <a:solidFill>
                  <a:srgbClr val="FFFFFF"/>
                </a:solidFill>
              </a:rPr>
              <a:t> </a:t>
            </a:r>
          </a:p>
        </p:txBody>
      </p:sp>
      <p:pic>
        <p:nvPicPr>
          <p:cNvPr id="14" name="Image 15">
            <a:extLst>
              <a:ext uri="{FF2B5EF4-FFF2-40B4-BE49-F238E27FC236}">
                <a16:creationId xmlns:a16="http://schemas.microsoft.com/office/drawing/2014/main" id="{8E14383B-96BB-234A-8812-426DF9A95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903" y="307731"/>
            <a:ext cx="3058191" cy="3997637"/>
          </a:xfrm>
          <a:prstGeom prst="rect">
            <a:avLst/>
          </a:prstGeom>
        </p:spPr>
      </p:pic>
      <p:pic>
        <p:nvPicPr>
          <p:cNvPr id="18" name="Image 18">
            <a:extLst>
              <a:ext uri="{FF2B5EF4-FFF2-40B4-BE49-F238E27FC236}">
                <a16:creationId xmlns:a16="http://schemas.microsoft.com/office/drawing/2014/main" id="{BB98599C-FB6D-1D4F-B7A7-7FE91F8B3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183" y="307731"/>
            <a:ext cx="3997637" cy="3997637"/>
          </a:xfrm>
          <a:prstGeom prst="rect">
            <a:avLst/>
          </a:prstGeom>
        </p:spPr>
      </p:pic>
      <p:cxnSp>
        <p:nvCxnSpPr>
          <p:cNvPr id="56" name="Straight Connector 5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92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AF67754-D80C-6345-8A43-A7303DC3C94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i="1" kern="1200">
                <a:solidFill>
                  <a:srgbClr val="FFFFFF"/>
                </a:solidFill>
                <a:latin typeface="+mj-lt"/>
                <a:ea typeface="+mj-ea"/>
                <a:cs typeface="+mj-cs"/>
              </a:rPr>
              <a:t>Logo</a:t>
            </a:r>
            <a:r>
              <a:rPr lang="en-US" sz="2600" kern="1200">
                <a:solidFill>
                  <a:srgbClr val="FFFFFF"/>
                </a:solidFill>
                <a:latin typeface="+mj-lt"/>
                <a:ea typeface="+mj-ea"/>
                <a:cs typeface="+mj-cs"/>
              </a:rPr>
              <a:t> </a:t>
            </a:r>
          </a:p>
        </p:txBody>
      </p:sp>
      <p:pic>
        <p:nvPicPr>
          <p:cNvPr id="8" name="Image 9">
            <a:extLst>
              <a:ext uri="{FF2B5EF4-FFF2-40B4-BE49-F238E27FC236}">
                <a16:creationId xmlns:a16="http://schemas.microsoft.com/office/drawing/2014/main" id="{773204F3-BD9D-754F-A38E-EE6BE3EAB7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2106474"/>
            <a:ext cx="7188199" cy="2641662"/>
          </a:xfrm>
          <a:prstGeom prst="rect">
            <a:avLst/>
          </a:prstGeom>
        </p:spPr>
      </p:pic>
      <p:sp>
        <p:nvSpPr>
          <p:cNvPr id="16" name="ZoneTexte 15">
            <a:extLst>
              <a:ext uri="{FF2B5EF4-FFF2-40B4-BE49-F238E27FC236}">
                <a16:creationId xmlns:a16="http://schemas.microsoft.com/office/drawing/2014/main" id="{3D83EDB7-CDAF-DC4C-BF1B-0A4C8AC817FB}"/>
              </a:ext>
            </a:extLst>
          </p:cNvPr>
          <p:cNvSpPr txBox="1"/>
          <p:nvPr/>
        </p:nvSpPr>
        <p:spPr>
          <a:xfrm>
            <a:off x="3045733" y="2967335"/>
            <a:ext cx="6100534" cy="369332"/>
          </a:xfrm>
          <a:prstGeom prst="rect">
            <a:avLst/>
          </a:prstGeom>
          <a:noFill/>
        </p:spPr>
        <p:txBody>
          <a:bodyPr wrap="square">
            <a:spAutoFit/>
          </a:bodyPr>
          <a:lstStyle/>
          <a:p>
            <a:endParaRPr lang="fr-LU">
              <a:effectLst/>
              <a:latin typeface="Helvetica" pitchFamily="2" charset="0"/>
            </a:endParaRPr>
          </a:p>
        </p:txBody>
      </p:sp>
    </p:spTree>
    <p:extLst>
      <p:ext uri="{BB962C8B-B14F-4D97-AF65-F5344CB8AC3E}">
        <p14:creationId xmlns:p14="http://schemas.microsoft.com/office/powerpoint/2010/main" val="121842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3787C6-239A-1843-B119-7A36E044F41A}"/>
              </a:ext>
            </a:extLst>
          </p:cNvPr>
          <p:cNvSpPr>
            <a:spLocks noGrp="1"/>
          </p:cNvSpPr>
          <p:nvPr>
            <p:ph type="title"/>
          </p:nvPr>
        </p:nvSpPr>
        <p:spPr>
          <a:xfrm>
            <a:off x="841247" y="581891"/>
            <a:ext cx="3771009" cy="3740727"/>
          </a:xfrm>
        </p:spPr>
        <p:txBody>
          <a:bodyPr vert="horz" lIns="91440" tIns="45720" rIns="91440" bIns="45720" rtlCol="0" anchor="b">
            <a:normAutofit/>
          </a:bodyPr>
          <a:lstStyle/>
          <a:p>
            <a:r>
              <a:rPr lang="en-US" sz="5400" b="1" i="1" kern="1200" dirty="0">
                <a:solidFill>
                  <a:schemeClr val="tx1"/>
                </a:solidFill>
                <a:latin typeface="+mj-lt"/>
                <a:ea typeface="+mj-ea"/>
                <a:cs typeface="+mj-cs"/>
              </a:rPr>
              <a:t>QR Code </a:t>
            </a:r>
          </a:p>
        </p:txBody>
      </p:sp>
      <p:pic>
        <p:nvPicPr>
          <p:cNvPr id="6" name="Image 5">
            <a:extLst>
              <a:ext uri="{FF2B5EF4-FFF2-40B4-BE49-F238E27FC236}">
                <a16:creationId xmlns:a16="http://schemas.microsoft.com/office/drawing/2014/main" id="{4A43D9ED-4454-E542-B167-BD22815AE387}"/>
              </a:ext>
            </a:extLst>
          </p:cNvPr>
          <p:cNvPicPr>
            <a:picLocks noChangeAspect="1"/>
          </p:cNvPicPr>
          <p:nvPr/>
        </p:nvPicPr>
        <p:blipFill>
          <a:blip r:embed="rId2"/>
          <a:stretch>
            <a:fillRect/>
          </a:stretch>
        </p:blipFill>
        <p:spPr>
          <a:xfrm>
            <a:off x="5279129" y="479149"/>
            <a:ext cx="5564058" cy="5564058"/>
          </a:xfrm>
          <a:prstGeom prst="rect">
            <a:avLst/>
          </a:prstGeom>
        </p:spPr>
      </p:pic>
      <p:pic>
        <p:nvPicPr>
          <p:cNvPr id="3" name="Image 3">
            <a:extLst>
              <a:ext uri="{FF2B5EF4-FFF2-40B4-BE49-F238E27FC236}">
                <a16:creationId xmlns:a16="http://schemas.microsoft.com/office/drawing/2014/main" id="{34B72DE2-2838-2041-9256-AA9477F52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222" y="2656150"/>
            <a:ext cx="2847183" cy="2847183"/>
          </a:xfrm>
          <a:prstGeom prst="rect">
            <a:avLst/>
          </a:prstGeom>
        </p:spPr>
      </p:pic>
    </p:spTree>
    <p:extLst>
      <p:ext uri="{BB962C8B-B14F-4D97-AF65-F5344CB8AC3E}">
        <p14:creationId xmlns:p14="http://schemas.microsoft.com/office/powerpoint/2010/main" val="1913795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B96030F-14B9-6A44-90DA-D6866158DD3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i="1">
                <a:solidFill>
                  <a:srgbClr val="FFFFFF"/>
                </a:solidFill>
              </a:rPr>
              <a:t>Influencer</a:t>
            </a:r>
          </a:p>
        </p:txBody>
      </p:sp>
      <p:pic>
        <p:nvPicPr>
          <p:cNvPr id="13" name="Image 12">
            <a:extLst>
              <a:ext uri="{FF2B5EF4-FFF2-40B4-BE49-F238E27FC236}">
                <a16:creationId xmlns:a16="http://schemas.microsoft.com/office/drawing/2014/main" id="{B493B951-4DB2-7845-BFE2-2724D0B188A4}"/>
              </a:ext>
            </a:extLst>
          </p:cNvPr>
          <p:cNvPicPr>
            <a:picLocks noChangeAspect="1"/>
          </p:cNvPicPr>
          <p:nvPr/>
        </p:nvPicPr>
        <p:blipFill rotWithShape="1">
          <a:blip r:embed="rId2"/>
          <a:srcRect l="13031" t="6484" r="24911" b="-1"/>
          <a:stretch/>
        </p:blipFill>
        <p:spPr>
          <a:xfrm>
            <a:off x="4777316" y="745602"/>
            <a:ext cx="6780700" cy="5364467"/>
          </a:xfrm>
          <a:prstGeom prst="rect">
            <a:avLst/>
          </a:prstGeom>
        </p:spPr>
      </p:pic>
    </p:spTree>
    <p:extLst>
      <p:ext uri="{BB962C8B-B14F-4D97-AF65-F5344CB8AC3E}">
        <p14:creationId xmlns:p14="http://schemas.microsoft.com/office/powerpoint/2010/main" val="249103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392EE7-F762-5948-99A1-E81C4A58CFC1}"/>
              </a:ext>
            </a:extLst>
          </p:cNvPr>
          <p:cNvSpPr>
            <a:spLocks noGrp="1"/>
          </p:cNvSpPr>
          <p:nvPr>
            <p:ph idx="1"/>
          </p:nvPr>
        </p:nvSpPr>
        <p:spPr>
          <a:xfrm>
            <a:off x="594360" y="3155626"/>
            <a:ext cx="3444240" cy="2935176"/>
          </a:xfrm>
        </p:spPr>
        <p:txBody>
          <a:bodyPr anchor="ctr">
            <a:normAutofit/>
          </a:bodyPr>
          <a:lstStyle/>
          <a:p>
            <a:pPr marL="0" indent="0">
              <a:buNone/>
            </a:pPr>
            <a:endParaRPr lang="fr-FR" sz="1800" dirty="0"/>
          </a:p>
          <a:p>
            <a:pPr>
              <a:buFont typeface="Wingdings" pitchFamily="2" charset="2"/>
              <a:buChar char="Ø"/>
            </a:pPr>
            <a:endParaRPr lang="fr-FR" sz="1800" dirty="0"/>
          </a:p>
          <a:p>
            <a:pPr marL="0" indent="0">
              <a:buNone/>
            </a:pPr>
            <a:endParaRPr lang="fr-FR" sz="1800" dirty="0"/>
          </a:p>
        </p:txBody>
      </p:sp>
      <p:pic>
        <p:nvPicPr>
          <p:cNvPr id="7" name="Picture 6" descr="A person posing for a picture&#10;&#10;Description automatically generated with medium confidence">
            <a:extLst>
              <a:ext uri="{FF2B5EF4-FFF2-40B4-BE49-F238E27FC236}">
                <a16:creationId xmlns:a16="http://schemas.microsoft.com/office/drawing/2014/main" id="{2C06B3A1-BA02-5F4E-9E38-2C63D8A70404}"/>
              </a:ext>
            </a:extLst>
          </p:cNvPr>
          <p:cNvPicPr>
            <a:picLocks noChangeAspect="1"/>
          </p:cNvPicPr>
          <p:nvPr/>
        </p:nvPicPr>
        <p:blipFill rotWithShape="1">
          <a:blip r:embed="rId2"/>
          <a:srcRect t="7516" r="2" b="20155"/>
          <a:stretch/>
        </p:blipFill>
        <p:spPr>
          <a:xfrm>
            <a:off x="4466900" y="531074"/>
            <a:ext cx="3566160" cy="5577118"/>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D361ACB6-DEE8-C74F-9BAF-609595470B7D}"/>
              </a:ext>
            </a:extLst>
          </p:cNvPr>
          <p:cNvPicPr>
            <a:picLocks noChangeAspect="1"/>
          </p:cNvPicPr>
          <p:nvPr/>
        </p:nvPicPr>
        <p:blipFill rotWithShape="1">
          <a:blip r:embed="rId3"/>
          <a:srcRect t="27669" r="2" b="2"/>
          <a:stretch/>
        </p:blipFill>
        <p:spPr>
          <a:xfrm>
            <a:off x="8321044" y="531074"/>
            <a:ext cx="3566160" cy="5577118"/>
          </a:xfrm>
          <a:prstGeom prst="rect">
            <a:avLst/>
          </a:prstGeom>
        </p:spPr>
      </p:pic>
      <p:sp>
        <p:nvSpPr>
          <p:cNvPr id="10" name="TextBox 9">
            <a:extLst>
              <a:ext uri="{FF2B5EF4-FFF2-40B4-BE49-F238E27FC236}">
                <a16:creationId xmlns:a16="http://schemas.microsoft.com/office/drawing/2014/main" id="{71A8B4C4-200D-6847-8436-1D81011E7A84}"/>
              </a:ext>
            </a:extLst>
          </p:cNvPr>
          <p:cNvSpPr txBox="1"/>
          <p:nvPr/>
        </p:nvSpPr>
        <p:spPr>
          <a:xfrm>
            <a:off x="177800" y="1765361"/>
            <a:ext cx="4001116" cy="2246769"/>
          </a:xfrm>
          <a:prstGeom prst="rect">
            <a:avLst/>
          </a:prstGeom>
          <a:noFill/>
        </p:spPr>
        <p:txBody>
          <a:bodyPr wrap="square" rtlCol="0">
            <a:spAutoFit/>
          </a:bodyPr>
          <a:lstStyle/>
          <a:p>
            <a:pPr algn="ctr"/>
            <a:r>
              <a:rPr lang="fr-FR" sz="2800" b="1" dirty="0">
                <a:latin typeface="Arial" panose="020B0604020202020204" pitchFamily="34" charset="0"/>
                <a:cs typeface="Arial" panose="020B0604020202020204" pitchFamily="34" charset="0"/>
              </a:rPr>
              <a:t>LARA EMILI </a:t>
            </a:r>
          </a:p>
          <a:p>
            <a:pPr algn="ctr"/>
            <a:endParaRPr lang="fr-FR" sz="2800" b="1" dirty="0">
              <a:latin typeface="Arial" panose="020B0604020202020204" pitchFamily="34" charset="0"/>
              <a:cs typeface="Arial" panose="020B0604020202020204" pitchFamily="34" charset="0"/>
            </a:endParaRPr>
          </a:p>
          <a:p>
            <a:pPr algn="ctr"/>
            <a:endParaRPr lang="fr-FR" sz="2800" b="1" dirty="0">
              <a:latin typeface="Arial" panose="020B0604020202020204" pitchFamily="34" charset="0"/>
              <a:cs typeface="Arial" panose="020B0604020202020204" pitchFamily="34" charset="0"/>
            </a:endParaRPr>
          </a:p>
          <a:p>
            <a:pPr algn="ctr"/>
            <a:endParaRPr lang="fr-FR" sz="2800" b="1" dirty="0">
              <a:latin typeface="Arial" panose="020B0604020202020204" pitchFamily="34" charset="0"/>
              <a:cs typeface="Arial" panose="020B0604020202020204" pitchFamily="34" charset="0"/>
            </a:endParaRPr>
          </a:p>
          <a:p>
            <a:pPr algn="ctr"/>
            <a:endParaRPr lang="fr-F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690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392EE7-F762-5948-99A1-E81C4A58CFC1}"/>
              </a:ext>
            </a:extLst>
          </p:cNvPr>
          <p:cNvSpPr>
            <a:spLocks noGrp="1"/>
          </p:cNvSpPr>
          <p:nvPr>
            <p:ph idx="1"/>
          </p:nvPr>
        </p:nvSpPr>
        <p:spPr>
          <a:xfrm>
            <a:off x="594360" y="3155626"/>
            <a:ext cx="3444240" cy="2935176"/>
          </a:xfrm>
        </p:spPr>
        <p:txBody>
          <a:bodyPr anchor="ctr">
            <a:normAutofit/>
          </a:bodyPr>
          <a:lstStyle/>
          <a:p>
            <a:pPr marL="0" indent="0">
              <a:buNone/>
            </a:pPr>
            <a:endParaRPr lang="fr-FR" sz="1800" dirty="0"/>
          </a:p>
          <a:p>
            <a:pPr>
              <a:buFont typeface="Wingdings" pitchFamily="2" charset="2"/>
              <a:buChar char="Ø"/>
            </a:pPr>
            <a:endParaRPr lang="fr-FR" sz="1800" dirty="0"/>
          </a:p>
          <a:p>
            <a:pPr marL="0" indent="0">
              <a:buNone/>
            </a:pPr>
            <a:endParaRPr lang="fr-FR" sz="1800" dirty="0"/>
          </a:p>
        </p:txBody>
      </p:sp>
      <p:pic>
        <p:nvPicPr>
          <p:cNvPr id="7" name="Picture 6" descr="A picture containing text&#10;&#10;Description automatically generated">
            <a:extLst>
              <a:ext uri="{FF2B5EF4-FFF2-40B4-BE49-F238E27FC236}">
                <a16:creationId xmlns:a16="http://schemas.microsoft.com/office/drawing/2014/main" id="{54D0E8F6-BA6A-134E-B4DA-D3245FBDF5B0}"/>
              </a:ext>
            </a:extLst>
          </p:cNvPr>
          <p:cNvPicPr>
            <a:picLocks noChangeAspect="1"/>
          </p:cNvPicPr>
          <p:nvPr/>
        </p:nvPicPr>
        <p:blipFill rotWithShape="1">
          <a:blip r:embed="rId2"/>
          <a:srcRect t="2133" r="2" b="25539"/>
          <a:stretch/>
        </p:blipFill>
        <p:spPr>
          <a:xfrm>
            <a:off x="4466900" y="531074"/>
            <a:ext cx="3566160" cy="5577118"/>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739EF7D2-1968-154C-AB50-A6657AE89A0D}"/>
              </a:ext>
            </a:extLst>
          </p:cNvPr>
          <p:cNvPicPr>
            <a:picLocks noChangeAspect="1"/>
          </p:cNvPicPr>
          <p:nvPr/>
        </p:nvPicPr>
        <p:blipFill rotWithShape="1">
          <a:blip r:embed="rId3"/>
          <a:srcRect t="26690" r="2" b="982"/>
          <a:stretch/>
        </p:blipFill>
        <p:spPr>
          <a:xfrm>
            <a:off x="8321044" y="531074"/>
            <a:ext cx="3566160" cy="5577118"/>
          </a:xfrm>
          <a:prstGeom prst="rect">
            <a:avLst/>
          </a:prstGeom>
        </p:spPr>
      </p:pic>
      <p:sp>
        <p:nvSpPr>
          <p:cNvPr id="10" name="TextBox 9">
            <a:extLst>
              <a:ext uri="{FF2B5EF4-FFF2-40B4-BE49-F238E27FC236}">
                <a16:creationId xmlns:a16="http://schemas.microsoft.com/office/drawing/2014/main" id="{FA6EEBEA-FBC4-5C42-9BB1-7EAEE5CC1C05}"/>
              </a:ext>
            </a:extLst>
          </p:cNvPr>
          <p:cNvSpPr txBox="1"/>
          <p:nvPr/>
        </p:nvSpPr>
        <p:spPr>
          <a:xfrm>
            <a:off x="304796" y="1601354"/>
            <a:ext cx="3899516" cy="2246769"/>
          </a:xfrm>
          <a:prstGeom prst="rect">
            <a:avLst/>
          </a:prstGeom>
          <a:noFill/>
        </p:spPr>
        <p:txBody>
          <a:bodyPr wrap="square" rtlCol="0">
            <a:spAutoFit/>
          </a:bodyPr>
          <a:lstStyle/>
          <a:p>
            <a:pPr algn="ctr"/>
            <a:r>
              <a:rPr lang="fr-FR" sz="2800" b="1" dirty="0">
                <a:latin typeface="Arial" panose="020B0604020202020204" pitchFamily="34" charset="0"/>
                <a:cs typeface="Arial" panose="020B0604020202020204" pitchFamily="34" charset="0"/>
              </a:rPr>
              <a:t>RAFAELLA AMEURRA</a:t>
            </a:r>
          </a:p>
          <a:p>
            <a:pPr algn="ctr"/>
            <a:endParaRPr lang="fr-FR" sz="2800" b="1" dirty="0">
              <a:latin typeface="Arial" panose="020B0604020202020204" pitchFamily="34" charset="0"/>
              <a:cs typeface="Arial" panose="020B0604020202020204" pitchFamily="34" charset="0"/>
            </a:endParaRPr>
          </a:p>
          <a:p>
            <a:pPr algn="ctr"/>
            <a:endParaRPr lang="fr-FR" sz="2800" b="1" dirty="0">
              <a:latin typeface="Arial" panose="020B0604020202020204" pitchFamily="34" charset="0"/>
              <a:cs typeface="Arial" panose="020B0604020202020204" pitchFamily="34" charset="0"/>
            </a:endParaRPr>
          </a:p>
          <a:p>
            <a:pPr algn="ctr"/>
            <a:endParaRPr lang="fr-F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683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617BE83-BC05-B94D-92B4-3E625AA070D1}"/>
              </a:ext>
            </a:extLst>
          </p:cNvPr>
          <p:cNvPicPr>
            <a:picLocks noChangeAspect="1"/>
          </p:cNvPicPr>
          <p:nvPr/>
        </p:nvPicPr>
        <p:blipFill rotWithShape="1">
          <a:blip r:embed="rId2">
            <a:extLst>
              <a:ext uri="{28A0092B-C50C-407E-A947-70E740481C1C}">
                <a14:useLocalDpi xmlns:a14="http://schemas.microsoft.com/office/drawing/2010/main" val="0"/>
              </a:ext>
            </a:extLst>
          </a:blip>
          <a:srcRect l="1778" r="1" b="1"/>
          <a:stretch/>
        </p:blipFill>
        <p:spPr>
          <a:xfrm>
            <a:off x="-2" y="-1"/>
            <a:ext cx="12192001" cy="6858000"/>
          </a:xfrm>
          <a:prstGeom prst="rect">
            <a:avLst/>
          </a:prstGeom>
        </p:spPr>
      </p:pic>
      <p:sp>
        <p:nvSpPr>
          <p:cNvPr id="2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AA601-0A89-3A46-8256-C80CE7F3AE08}"/>
              </a:ext>
            </a:extLst>
          </p:cNvPr>
          <p:cNvSpPr>
            <a:spLocks noGrp="1"/>
          </p:cNvSpPr>
          <p:nvPr>
            <p:ph type="ctrTitle"/>
          </p:nvPr>
        </p:nvSpPr>
        <p:spPr>
          <a:xfrm>
            <a:off x="1028700" y="190501"/>
            <a:ext cx="2886075" cy="2486024"/>
          </a:xfrm>
          <a:noFill/>
        </p:spPr>
        <p:txBody>
          <a:bodyPr vert="horz" lIns="91440" tIns="45720" rIns="91440" bIns="45720" rtlCol="0" anchor="ctr">
            <a:normAutofit/>
          </a:bodyPr>
          <a:lstStyle/>
          <a:p>
            <a:r>
              <a:rPr lang="en-US" sz="3600" b="1" i="1">
                <a:solidFill>
                  <a:schemeClr val="bg1"/>
                </a:solidFill>
              </a:rPr>
              <a:t>Réseaux sociaux </a:t>
            </a:r>
          </a:p>
        </p:txBody>
      </p:sp>
    </p:spTree>
    <p:extLst>
      <p:ext uri="{BB962C8B-B14F-4D97-AF65-F5344CB8AC3E}">
        <p14:creationId xmlns:p14="http://schemas.microsoft.com/office/powerpoint/2010/main" val="400048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097543-3404-B940-9A8D-6BC585DC1890}"/>
              </a:ext>
            </a:extLst>
          </p:cNvPr>
          <p:cNvSpPr>
            <a:spLocks noGrp="1"/>
          </p:cNvSpPr>
          <p:nvPr>
            <p:ph type="title"/>
          </p:nvPr>
        </p:nvSpPr>
        <p:spPr>
          <a:xfrm>
            <a:off x="966952" y="1204108"/>
            <a:ext cx="2669406" cy="1781175"/>
          </a:xfrm>
        </p:spPr>
        <p:txBody>
          <a:bodyPr>
            <a:normAutofit/>
          </a:bodyPr>
          <a:lstStyle/>
          <a:p>
            <a:r>
              <a:rPr lang="fr-CH" sz="3200" b="1" i="1">
                <a:solidFill>
                  <a:srgbClr val="FFFFFF"/>
                </a:solidFill>
              </a:rPr>
              <a:t>Instagram </a:t>
            </a:r>
            <a:endParaRPr lang="en-LU" sz="3200" b="1" i="1">
              <a:solidFill>
                <a:srgbClr val="FFFFFF"/>
              </a:solidFill>
            </a:endParaRPr>
          </a:p>
        </p:txBody>
      </p:sp>
      <p:sp>
        <p:nvSpPr>
          <p:cNvPr id="3" name="Content Placeholder 2">
            <a:extLst>
              <a:ext uri="{FF2B5EF4-FFF2-40B4-BE49-F238E27FC236}">
                <a16:creationId xmlns:a16="http://schemas.microsoft.com/office/drawing/2014/main" id="{2068CECF-6C4A-3C43-A532-93700C403F7A}"/>
              </a:ext>
            </a:extLst>
          </p:cNvPr>
          <p:cNvSpPr>
            <a:spLocks noGrp="1"/>
          </p:cNvSpPr>
          <p:nvPr>
            <p:ph idx="1"/>
          </p:nvPr>
        </p:nvSpPr>
        <p:spPr>
          <a:xfrm>
            <a:off x="966951" y="3355130"/>
            <a:ext cx="2669407" cy="2427333"/>
          </a:xfrm>
        </p:spPr>
        <p:txBody>
          <a:bodyPr>
            <a:normAutofit/>
          </a:bodyPr>
          <a:lstStyle/>
          <a:p>
            <a:pPr marL="0" indent="0">
              <a:buNone/>
            </a:pPr>
            <a:r>
              <a:rPr lang="fr-CH" sz="1600"/>
              <a:t>Hashtags # possible pour attirer les jeunes et pour retrouver la page de BIL :</a:t>
            </a:r>
          </a:p>
          <a:p>
            <a:r>
              <a:rPr lang="fr-CH" sz="1600"/>
              <a:t>#BIL #luxembourg #foiredelétudiant #banque #explorepage</a:t>
            </a:r>
            <a:endParaRPr lang="en-LU" sz="1600"/>
          </a:p>
        </p:txBody>
      </p:sp>
      <p:pic>
        <p:nvPicPr>
          <p:cNvPr id="4" name="Picture 4">
            <a:extLst>
              <a:ext uri="{FF2B5EF4-FFF2-40B4-BE49-F238E27FC236}">
                <a16:creationId xmlns:a16="http://schemas.microsoft.com/office/drawing/2014/main" id="{6FBDDF59-B804-C542-ADB0-C80B7706469F}"/>
              </a:ext>
            </a:extLst>
          </p:cNvPr>
          <p:cNvPicPr>
            <a:picLocks noChangeAspect="1"/>
          </p:cNvPicPr>
          <p:nvPr/>
        </p:nvPicPr>
        <p:blipFill rotWithShape="1">
          <a:blip r:embed="rId2"/>
          <a:stretch/>
        </p:blipFill>
        <p:spPr>
          <a:xfrm>
            <a:off x="6326877" y="952500"/>
            <a:ext cx="3574173" cy="4829963"/>
          </a:xfrm>
          <a:prstGeom prst="rect">
            <a:avLst/>
          </a:prstGeom>
        </p:spPr>
      </p:pic>
    </p:spTree>
    <p:extLst>
      <p:ext uri="{BB962C8B-B14F-4D97-AF65-F5344CB8AC3E}">
        <p14:creationId xmlns:p14="http://schemas.microsoft.com/office/powerpoint/2010/main" val="168691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re 1">
            <a:extLst>
              <a:ext uri="{FF2B5EF4-FFF2-40B4-BE49-F238E27FC236}">
                <a16:creationId xmlns:a16="http://schemas.microsoft.com/office/drawing/2014/main" id="{23FC502B-62FB-384A-9580-63873842F613}"/>
              </a:ext>
            </a:extLst>
          </p:cNvPr>
          <p:cNvSpPr>
            <a:spLocks noGrp="1"/>
          </p:cNvSpPr>
          <p:nvPr>
            <p:ph type="title"/>
          </p:nvPr>
        </p:nvSpPr>
        <p:spPr>
          <a:xfrm>
            <a:off x="841248" y="5529884"/>
            <a:ext cx="5802656" cy="1096331"/>
          </a:xfrm>
        </p:spPr>
        <p:txBody>
          <a:bodyPr>
            <a:normAutofit/>
          </a:bodyPr>
          <a:lstStyle/>
          <a:p>
            <a:r>
              <a:rPr lang="fr-CH" sz="4000">
                <a:solidFill>
                  <a:srgbClr val="303030"/>
                </a:solidFill>
              </a:rPr>
              <a:t>SONDAGE</a:t>
            </a:r>
            <a:endParaRPr lang="fr-FR" sz="4000">
              <a:solidFill>
                <a:srgbClr val="303030"/>
              </a:solidFill>
            </a:endParaRPr>
          </a:p>
        </p:txBody>
      </p:sp>
      <p:pic>
        <p:nvPicPr>
          <p:cNvPr id="6" name="Espace réservé du contenu 5">
            <a:extLst>
              <a:ext uri="{FF2B5EF4-FFF2-40B4-BE49-F238E27FC236}">
                <a16:creationId xmlns:a16="http://schemas.microsoft.com/office/drawing/2014/main" id="{87AF724F-5516-AD4A-B0F4-CB73A4C085D5}"/>
              </a:ext>
            </a:extLst>
          </p:cNvPr>
          <p:cNvPicPr>
            <a:picLocks noChangeAspect="1"/>
          </p:cNvPicPr>
          <p:nvPr/>
        </p:nvPicPr>
        <p:blipFill rotWithShape="1">
          <a:blip r:embed="rId2"/>
          <a:srcRect l="8825" r="4255" b="2"/>
          <a:stretch/>
        </p:blipFill>
        <p:spPr>
          <a:xfrm>
            <a:off x="841248" y="604158"/>
            <a:ext cx="6049941" cy="4350110"/>
          </a:xfrm>
          <a:prstGeom prst="rect">
            <a:avLst/>
          </a:prstGeom>
        </p:spPr>
      </p:pic>
      <p:sp>
        <p:nvSpPr>
          <p:cNvPr id="24" name="Content Placeholder 9">
            <a:extLst>
              <a:ext uri="{FF2B5EF4-FFF2-40B4-BE49-F238E27FC236}">
                <a16:creationId xmlns:a16="http://schemas.microsoft.com/office/drawing/2014/main" id="{334106B8-8D97-4F3D-A600-F4FFC954BA2E}"/>
              </a:ext>
            </a:extLst>
          </p:cNvPr>
          <p:cNvSpPr>
            <a:spLocks noGrp="1"/>
          </p:cNvSpPr>
          <p:nvPr>
            <p:ph idx="1"/>
          </p:nvPr>
        </p:nvSpPr>
        <p:spPr>
          <a:xfrm>
            <a:off x="7534655" y="601315"/>
            <a:ext cx="4008101" cy="4384342"/>
          </a:xfrm>
        </p:spPr>
        <p:txBody>
          <a:bodyPr anchor="ctr">
            <a:normAutofit/>
          </a:bodyPr>
          <a:lstStyle/>
          <a:p>
            <a:r>
              <a:rPr lang="en-US" sz="1800" dirty="0">
                <a:latin typeface="Arial" panose="020B0604020202020204" pitchFamily="34" charset="0"/>
                <a:cs typeface="Arial" panose="020B0604020202020204" pitchFamily="34" charset="0"/>
              </a:rPr>
              <a:t>Un lien </a:t>
            </a:r>
            <a:r>
              <a:rPr lang="fr-FR" sz="1800" dirty="0">
                <a:latin typeface="Arial" panose="020B0604020202020204" pitchFamily="34" charset="0"/>
                <a:cs typeface="Arial" panose="020B0604020202020204" pitchFamily="34" charset="0"/>
              </a:rPr>
              <a:t>partagé </a:t>
            </a:r>
            <a:r>
              <a:rPr lang="en-US" sz="1800" dirty="0">
                <a:latin typeface="Arial" panose="020B0604020202020204" pitchFamily="34" charset="0"/>
                <a:cs typeface="Arial" panose="020B0604020202020204" pitchFamily="34" charset="0"/>
              </a:rPr>
              <a:t>sur les </a:t>
            </a:r>
            <a:r>
              <a:rPr lang="fr-FR" sz="1800" dirty="0">
                <a:latin typeface="Arial" panose="020B0604020202020204" pitchFamily="34" charset="0"/>
                <a:cs typeface="Arial" panose="020B0604020202020204" pitchFamily="34" charset="0"/>
              </a:rPr>
              <a:t>réseaux sociaux </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567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86345C-39ED-144F-AA2F-0B4FA4BF0961}"/>
              </a:ext>
            </a:extLst>
          </p:cNvPr>
          <p:cNvSpPr>
            <a:spLocks noGrp="1"/>
          </p:cNvSpPr>
          <p:nvPr>
            <p:ph type="title"/>
          </p:nvPr>
        </p:nvSpPr>
        <p:spPr>
          <a:xfrm>
            <a:off x="966952" y="1204108"/>
            <a:ext cx="2669406" cy="1781175"/>
          </a:xfrm>
        </p:spPr>
        <p:txBody>
          <a:bodyPr>
            <a:normAutofit/>
          </a:bodyPr>
          <a:lstStyle/>
          <a:p>
            <a:r>
              <a:rPr lang="fr-CH" sz="3200" b="1" i="1">
                <a:solidFill>
                  <a:srgbClr val="FFFFFF"/>
                </a:solidFill>
              </a:rPr>
              <a:t>Tik Tok</a:t>
            </a:r>
            <a:endParaRPr lang="en-LU" sz="3200" b="1" i="1">
              <a:solidFill>
                <a:srgbClr val="FFFFFF"/>
              </a:solidFill>
            </a:endParaRPr>
          </a:p>
        </p:txBody>
      </p:sp>
      <p:sp>
        <p:nvSpPr>
          <p:cNvPr id="3" name="Content Placeholder 2">
            <a:extLst>
              <a:ext uri="{FF2B5EF4-FFF2-40B4-BE49-F238E27FC236}">
                <a16:creationId xmlns:a16="http://schemas.microsoft.com/office/drawing/2014/main" id="{AA91E7E5-69F0-1149-88D8-6C8F621F78E2}"/>
              </a:ext>
            </a:extLst>
          </p:cNvPr>
          <p:cNvSpPr>
            <a:spLocks noGrp="1"/>
          </p:cNvSpPr>
          <p:nvPr>
            <p:ph idx="1"/>
          </p:nvPr>
        </p:nvSpPr>
        <p:spPr>
          <a:xfrm>
            <a:off x="966951" y="3355130"/>
            <a:ext cx="2669407" cy="2427333"/>
          </a:xfrm>
        </p:spPr>
        <p:txBody>
          <a:bodyPr>
            <a:normAutofit/>
          </a:bodyPr>
          <a:lstStyle/>
          <a:p>
            <a:pPr marL="0" indent="0">
              <a:buNone/>
            </a:pPr>
            <a:r>
              <a:rPr lang="fr-CH" sz="1600"/>
              <a:t>Hashtags # possible pour attirer les jeunes et pour retrouver la page de BIL : </a:t>
            </a:r>
          </a:p>
          <a:p>
            <a:r>
              <a:rPr lang="fr-CH" sz="1600"/>
              <a:t>#fyp #BIL #luxembourg #foiredelétudiant #viral #banque</a:t>
            </a:r>
          </a:p>
        </p:txBody>
      </p:sp>
      <p:pic>
        <p:nvPicPr>
          <p:cNvPr id="4" name="Picture 4">
            <a:extLst>
              <a:ext uri="{FF2B5EF4-FFF2-40B4-BE49-F238E27FC236}">
                <a16:creationId xmlns:a16="http://schemas.microsoft.com/office/drawing/2014/main" id="{738CB6C1-B069-A446-B618-F8450216723B}"/>
              </a:ext>
            </a:extLst>
          </p:cNvPr>
          <p:cNvPicPr>
            <a:picLocks noChangeAspect="1"/>
          </p:cNvPicPr>
          <p:nvPr/>
        </p:nvPicPr>
        <p:blipFill rotWithShape="1">
          <a:blip r:embed="rId2">
            <a:extLst>
              <a:ext uri="{28A0092B-C50C-407E-A947-70E740481C1C}">
                <a14:useLocalDpi xmlns:a14="http://schemas.microsoft.com/office/drawing/2010/main" val="0"/>
              </a:ext>
            </a:extLst>
          </a:blip>
          <a:srcRect t="9628" b="5043"/>
          <a:stretch/>
        </p:blipFill>
        <p:spPr>
          <a:xfrm>
            <a:off x="6338012" y="952500"/>
            <a:ext cx="3551902" cy="4829963"/>
          </a:xfrm>
          <a:prstGeom prst="rect">
            <a:avLst/>
          </a:prstGeom>
        </p:spPr>
      </p:pic>
    </p:spTree>
    <p:extLst>
      <p:ext uri="{BB962C8B-B14F-4D97-AF65-F5344CB8AC3E}">
        <p14:creationId xmlns:p14="http://schemas.microsoft.com/office/powerpoint/2010/main" val="3731968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334592A-D358-524D-9011-ECB530C0180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fr-CH" sz="2600" b="1" i="1">
                <a:solidFill>
                  <a:srgbClr val="FFFFFF"/>
                </a:solidFill>
              </a:rPr>
              <a:t>Publicité</a:t>
            </a:r>
            <a:endParaRPr lang="fr-FR" sz="2600" b="1" i="1">
              <a:solidFill>
                <a:srgbClr val="FFFFFF"/>
              </a:solidFill>
            </a:endParaRPr>
          </a:p>
        </p:txBody>
      </p:sp>
      <p:pic>
        <p:nvPicPr>
          <p:cNvPr id="6" name="Image 5">
            <a:extLst>
              <a:ext uri="{FF2B5EF4-FFF2-40B4-BE49-F238E27FC236}">
                <a16:creationId xmlns:a16="http://schemas.microsoft.com/office/drawing/2014/main" id="{3BE460FB-E9D7-A04A-88A0-FB6995539647}"/>
              </a:ext>
            </a:extLst>
          </p:cNvPr>
          <p:cNvPicPr>
            <a:picLocks noChangeAspect="1"/>
          </p:cNvPicPr>
          <p:nvPr/>
        </p:nvPicPr>
        <p:blipFill rotWithShape="1">
          <a:blip r:embed="rId2"/>
          <a:srcRect l="35356" b="9091"/>
          <a:stretch/>
        </p:blipFill>
        <p:spPr>
          <a:xfrm>
            <a:off x="4038600" y="1313299"/>
            <a:ext cx="3907681" cy="3091146"/>
          </a:xfrm>
          <a:prstGeom prst="rect">
            <a:avLst/>
          </a:prstGeom>
        </p:spPr>
      </p:pic>
      <p:sp>
        <p:nvSpPr>
          <p:cNvPr id="3" name="Espace réservé du contenu 2">
            <a:extLst>
              <a:ext uri="{FF2B5EF4-FFF2-40B4-BE49-F238E27FC236}">
                <a16:creationId xmlns:a16="http://schemas.microsoft.com/office/drawing/2014/main" id="{3541D4BA-5010-574C-9E6C-D10B158B1EE8}"/>
              </a:ext>
            </a:extLst>
          </p:cNvPr>
          <p:cNvSpPr>
            <a:spLocks noGrp="1"/>
          </p:cNvSpPr>
          <p:nvPr>
            <p:ph idx="1"/>
          </p:nvPr>
        </p:nvSpPr>
        <p:spPr>
          <a:xfrm>
            <a:off x="4038600" y="4884873"/>
            <a:ext cx="7188199" cy="1292090"/>
          </a:xfrm>
        </p:spPr>
        <p:txBody>
          <a:bodyPr>
            <a:normAutofit/>
          </a:bodyPr>
          <a:lstStyle/>
          <a:p>
            <a:r>
              <a:rPr lang="fr-CH" sz="1500">
                <a:latin typeface="Helvetica" pitchFamily="2" charset="0"/>
              </a:rPr>
              <a:t>Radio</a:t>
            </a:r>
          </a:p>
          <a:p>
            <a:r>
              <a:rPr lang="fr-CH" sz="1500">
                <a:effectLst/>
                <a:latin typeface="Helvetica" pitchFamily="2" charset="0"/>
                <a:hlinkClick r:id="rId3"/>
              </a:rPr>
              <a:t>https://365education-my.sharepoint.com/:u:/r/personal/radzo727_school_lu/Documents/Microsoft%20Teams%20Chat%20Files/New%20Recording%202%202.m4a?csf=1&amp;web=1</a:t>
            </a:r>
            <a:endParaRPr lang="fr-CH" sz="1500">
              <a:effectLst/>
              <a:latin typeface="Helvetica" pitchFamily="2" charset="0"/>
            </a:endParaRPr>
          </a:p>
          <a:p>
            <a:endParaRPr lang="fr-CH" sz="1500">
              <a:effectLst/>
              <a:latin typeface="Helvetica" pitchFamily="2" charset="0"/>
            </a:endParaRPr>
          </a:p>
        </p:txBody>
      </p:sp>
    </p:spTree>
    <p:extLst>
      <p:ext uri="{BB962C8B-B14F-4D97-AF65-F5344CB8AC3E}">
        <p14:creationId xmlns:p14="http://schemas.microsoft.com/office/powerpoint/2010/main" val="3620186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3BE4CE-67C4-452D-B8C3-A7BA78456835}"/>
              </a:ext>
            </a:extLst>
          </p:cNvPr>
          <p:cNvSpPr>
            <a:spLocks noGrp="1"/>
          </p:cNvSpPr>
          <p:nvPr>
            <p:ph type="title"/>
          </p:nvPr>
        </p:nvSpPr>
        <p:spPr>
          <a:xfrm>
            <a:off x="966952" y="1204108"/>
            <a:ext cx="2669406" cy="1781175"/>
          </a:xfrm>
        </p:spPr>
        <p:txBody>
          <a:bodyPr>
            <a:normAutofit/>
          </a:bodyPr>
          <a:lstStyle/>
          <a:p>
            <a:r>
              <a:rPr lang="de-LU" sz="3000" dirty="0" err="1">
                <a:solidFill>
                  <a:srgbClr val="FFFFFF"/>
                </a:solidFill>
              </a:rPr>
              <a:t>Une</a:t>
            </a:r>
            <a:r>
              <a:rPr lang="de-LU" sz="3000" dirty="0">
                <a:solidFill>
                  <a:srgbClr val="FFFFFF"/>
                </a:solidFill>
              </a:rPr>
              <a:t> </a:t>
            </a:r>
            <a:r>
              <a:rPr lang="de-LU" sz="3000" dirty="0" err="1">
                <a:solidFill>
                  <a:srgbClr val="FFFFFF"/>
                </a:solidFill>
              </a:rPr>
              <a:t>tendance</a:t>
            </a:r>
            <a:r>
              <a:rPr lang="de-LU" sz="3000" dirty="0">
                <a:solidFill>
                  <a:srgbClr val="FFFFFF"/>
                </a:solidFill>
              </a:rPr>
              <a:t> des </a:t>
            </a:r>
            <a:r>
              <a:rPr lang="de-LU" sz="3000" dirty="0" err="1">
                <a:solidFill>
                  <a:srgbClr val="FFFFFF"/>
                </a:solidFill>
              </a:rPr>
              <a:t>jeunes</a:t>
            </a:r>
            <a:r>
              <a:rPr lang="de-LU" sz="3000" dirty="0">
                <a:solidFill>
                  <a:srgbClr val="FFFFFF"/>
                </a:solidFill>
              </a:rPr>
              <a:t> </a:t>
            </a:r>
            <a:r>
              <a:rPr lang="de-LU" sz="3000" dirty="0" err="1">
                <a:solidFill>
                  <a:srgbClr val="FFFFFF"/>
                </a:solidFill>
              </a:rPr>
              <a:t>pour</a:t>
            </a:r>
            <a:r>
              <a:rPr lang="de-LU" sz="3000" dirty="0">
                <a:solidFill>
                  <a:srgbClr val="FFFFFF"/>
                </a:solidFill>
              </a:rPr>
              <a:t> </a:t>
            </a:r>
            <a:r>
              <a:rPr lang="de-LU" sz="3000" dirty="0" err="1">
                <a:solidFill>
                  <a:srgbClr val="FFFFFF"/>
                </a:solidFill>
              </a:rPr>
              <a:t>l‘investissement</a:t>
            </a:r>
            <a:endParaRPr lang="de-LU" sz="3000" dirty="0">
              <a:solidFill>
                <a:srgbClr val="FFFFFF"/>
              </a:solidFill>
            </a:endParaRPr>
          </a:p>
        </p:txBody>
      </p:sp>
      <p:sp>
        <p:nvSpPr>
          <p:cNvPr id="3" name="Content Placeholder 2">
            <a:extLst>
              <a:ext uri="{FF2B5EF4-FFF2-40B4-BE49-F238E27FC236}">
                <a16:creationId xmlns:a16="http://schemas.microsoft.com/office/drawing/2014/main" id="{CD055FC7-065B-46A7-B233-7F075B7BD609}"/>
              </a:ext>
            </a:extLst>
          </p:cNvPr>
          <p:cNvSpPr>
            <a:spLocks noGrp="1"/>
          </p:cNvSpPr>
          <p:nvPr>
            <p:ph idx="1"/>
          </p:nvPr>
        </p:nvSpPr>
        <p:spPr>
          <a:xfrm>
            <a:off x="966951" y="3355130"/>
            <a:ext cx="2669407" cy="2427333"/>
          </a:xfrm>
        </p:spPr>
        <p:txBody>
          <a:bodyPr>
            <a:normAutofit/>
          </a:bodyPr>
          <a:lstStyle/>
          <a:p>
            <a:r>
              <a:rPr lang="de-LU" sz="1600" dirty="0"/>
              <a:t>Dans </a:t>
            </a:r>
            <a:r>
              <a:rPr lang="de-LU" sz="1600" dirty="0" err="1"/>
              <a:t>notre</a:t>
            </a:r>
            <a:r>
              <a:rPr lang="de-LU" sz="1600" dirty="0"/>
              <a:t> </a:t>
            </a:r>
            <a:r>
              <a:rPr lang="de-LU" sz="1600" dirty="0" err="1"/>
              <a:t>tranche</a:t>
            </a:r>
            <a:r>
              <a:rPr lang="de-LU" sz="1600" dirty="0"/>
              <a:t> </a:t>
            </a:r>
            <a:r>
              <a:rPr lang="de-LU" sz="1600" dirty="0" err="1"/>
              <a:t>d‘âge</a:t>
            </a:r>
            <a:r>
              <a:rPr lang="de-LU" sz="1600" dirty="0"/>
              <a:t> (17-21)</a:t>
            </a:r>
          </a:p>
          <a:p>
            <a:r>
              <a:rPr lang="de-LU" sz="1600" dirty="0" err="1"/>
              <a:t>Depuis</a:t>
            </a:r>
            <a:r>
              <a:rPr lang="de-LU" sz="1600" dirty="0"/>
              <a:t> </a:t>
            </a:r>
            <a:r>
              <a:rPr lang="de-LU" sz="1600" dirty="0" err="1"/>
              <a:t>expériences</a:t>
            </a:r>
            <a:r>
              <a:rPr lang="de-LU" sz="1600" dirty="0"/>
              <a:t> </a:t>
            </a:r>
            <a:r>
              <a:rPr lang="de-LU" sz="1600" dirty="0" err="1"/>
              <a:t>personnelles</a:t>
            </a:r>
            <a:r>
              <a:rPr lang="de-LU" sz="1600" dirty="0"/>
              <a:t> </a:t>
            </a:r>
          </a:p>
          <a:p>
            <a:r>
              <a:rPr lang="de-LU" sz="1600" dirty="0" err="1"/>
              <a:t>Beaucoup</a:t>
            </a:r>
            <a:r>
              <a:rPr lang="de-LU" sz="1600" dirty="0"/>
              <a:t> </a:t>
            </a:r>
            <a:r>
              <a:rPr lang="de-LU" sz="1600" dirty="0" err="1"/>
              <a:t>d‘adolescents</a:t>
            </a:r>
            <a:r>
              <a:rPr lang="de-LU" sz="1600" dirty="0"/>
              <a:t> </a:t>
            </a:r>
            <a:r>
              <a:rPr lang="de-LU" sz="1600" dirty="0" err="1"/>
              <a:t>montrent</a:t>
            </a:r>
            <a:r>
              <a:rPr lang="de-LU" sz="1600" dirty="0"/>
              <a:t> de </a:t>
            </a:r>
            <a:r>
              <a:rPr lang="de-LU" sz="1600" dirty="0" err="1"/>
              <a:t>l‘intéret</a:t>
            </a:r>
            <a:r>
              <a:rPr lang="de-LU" sz="1600" dirty="0"/>
              <a:t> </a:t>
            </a:r>
          </a:p>
          <a:p>
            <a:r>
              <a:rPr lang="de-LU" sz="1600" dirty="0" err="1"/>
              <a:t>Investissements</a:t>
            </a:r>
            <a:r>
              <a:rPr lang="de-LU" sz="1600" dirty="0"/>
              <a:t> à </a:t>
            </a:r>
            <a:r>
              <a:rPr lang="de-LU" sz="1600" dirty="0" err="1"/>
              <a:t>court</a:t>
            </a:r>
            <a:r>
              <a:rPr lang="de-LU" sz="1600" dirty="0"/>
              <a:t> </a:t>
            </a:r>
            <a:r>
              <a:rPr lang="de-LU" sz="1600" dirty="0" err="1"/>
              <a:t>terme</a:t>
            </a:r>
            <a:endParaRPr lang="de-LU" sz="1600" dirty="0"/>
          </a:p>
        </p:txBody>
      </p:sp>
      <p:pic>
        <p:nvPicPr>
          <p:cNvPr id="5" name="Picture 4" descr="A picture containing text&#10;&#10;Description automatically generated">
            <a:extLst>
              <a:ext uri="{FF2B5EF4-FFF2-40B4-BE49-F238E27FC236}">
                <a16:creationId xmlns:a16="http://schemas.microsoft.com/office/drawing/2014/main" id="{1F58F287-459F-46B9-8400-DFA5D15DC5E5}"/>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6484" r="8534" b="-1"/>
          <a:stretch/>
        </p:blipFill>
        <p:spPr>
          <a:xfrm>
            <a:off x="5061433" y="952500"/>
            <a:ext cx="6105060" cy="4829963"/>
          </a:xfrm>
          <a:prstGeom prst="rect">
            <a:avLst/>
          </a:prstGeom>
        </p:spPr>
      </p:pic>
    </p:spTree>
    <p:extLst>
      <p:ext uri="{BB962C8B-B14F-4D97-AF65-F5344CB8AC3E}">
        <p14:creationId xmlns:p14="http://schemas.microsoft.com/office/powerpoint/2010/main" val="119918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D97CAD-7135-4AE9-B9F6-B32ADCC7649D}"/>
              </a:ext>
            </a:extLst>
          </p:cNvPr>
          <p:cNvSpPr>
            <a:spLocks noGrp="1"/>
          </p:cNvSpPr>
          <p:nvPr>
            <p:ph type="title"/>
          </p:nvPr>
        </p:nvSpPr>
        <p:spPr>
          <a:xfrm>
            <a:off x="649270" y="506727"/>
            <a:ext cx="3885141" cy="1526741"/>
          </a:xfrm>
        </p:spPr>
        <p:txBody>
          <a:bodyPr>
            <a:normAutofit/>
          </a:bodyPr>
          <a:lstStyle/>
          <a:p>
            <a:pPr algn="r"/>
            <a:r>
              <a:rPr lang="de-LU" sz="3000">
                <a:solidFill>
                  <a:schemeClr val="bg1"/>
                </a:solidFill>
              </a:rPr>
              <a:t>Les deux moyens d‘investissement les plus populaires</a:t>
            </a:r>
          </a:p>
        </p:txBody>
      </p:sp>
      <p:cxnSp>
        <p:nvCxnSpPr>
          <p:cNvPr id="73" name="Straight Connector 7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9E2098-AECE-4647-80C9-25B5CDBA238F}"/>
              </a:ext>
            </a:extLst>
          </p:cNvPr>
          <p:cNvSpPr>
            <a:spLocks noGrp="1"/>
          </p:cNvSpPr>
          <p:nvPr>
            <p:ph idx="1"/>
          </p:nvPr>
        </p:nvSpPr>
        <p:spPr>
          <a:xfrm>
            <a:off x="4945336" y="506727"/>
            <a:ext cx="6609921" cy="1526741"/>
          </a:xfrm>
        </p:spPr>
        <p:txBody>
          <a:bodyPr anchor="ctr">
            <a:normAutofit/>
          </a:bodyPr>
          <a:lstStyle/>
          <a:p>
            <a:r>
              <a:rPr lang="de-LU" sz="1900" dirty="0" err="1">
                <a:solidFill>
                  <a:schemeClr val="bg1"/>
                </a:solidFill>
              </a:rPr>
              <a:t>Les</a:t>
            </a:r>
            <a:r>
              <a:rPr lang="de-LU" sz="1900" dirty="0">
                <a:solidFill>
                  <a:schemeClr val="bg1"/>
                </a:solidFill>
              </a:rPr>
              <a:t> deux </a:t>
            </a:r>
            <a:r>
              <a:rPr lang="de-LU" sz="1900" dirty="0" err="1">
                <a:solidFill>
                  <a:schemeClr val="bg1"/>
                </a:solidFill>
              </a:rPr>
              <a:t>marchés</a:t>
            </a:r>
            <a:r>
              <a:rPr lang="de-LU" sz="1900" dirty="0">
                <a:solidFill>
                  <a:schemeClr val="bg1"/>
                </a:solidFill>
              </a:rPr>
              <a:t> </a:t>
            </a:r>
            <a:r>
              <a:rPr lang="de-LU" sz="1900" dirty="0" err="1">
                <a:solidFill>
                  <a:schemeClr val="bg1"/>
                </a:solidFill>
              </a:rPr>
              <a:t>les</a:t>
            </a:r>
            <a:r>
              <a:rPr lang="de-LU" sz="1900" dirty="0">
                <a:solidFill>
                  <a:schemeClr val="bg1"/>
                </a:solidFill>
              </a:rPr>
              <a:t> plus </a:t>
            </a:r>
            <a:r>
              <a:rPr lang="de-LU" sz="1900" dirty="0" err="1">
                <a:solidFill>
                  <a:schemeClr val="bg1"/>
                </a:solidFill>
              </a:rPr>
              <a:t>populaires</a:t>
            </a:r>
            <a:r>
              <a:rPr lang="de-LU" sz="1900" dirty="0">
                <a:solidFill>
                  <a:schemeClr val="bg1"/>
                </a:solidFill>
              </a:rPr>
              <a:t> </a:t>
            </a:r>
            <a:r>
              <a:rPr lang="de-LU" sz="1900" dirty="0" err="1">
                <a:solidFill>
                  <a:schemeClr val="bg1"/>
                </a:solidFill>
              </a:rPr>
              <a:t>chez</a:t>
            </a:r>
            <a:r>
              <a:rPr lang="de-LU" sz="1900" dirty="0">
                <a:solidFill>
                  <a:schemeClr val="bg1"/>
                </a:solidFill>
              </a:rPr>
              <a:t> </a:t>
            </a:r>
            <a:r>
              <a:rPr lang="de-LU" sz="1900" dirty="0" err="1">
                <a:solidFill>
                  <a:schemeClr val="bg1"/>
                </a:solidFill>
              </a:rPr>
              <a:t>les</a:t>
            </a:r>
            <a:r>
              <a:rPr lang="de-LU" sz="1900" dirty="0">
                <a:solidFill>
                  <a:schemeClr val="bg1"/>
                </a:solidFill>
              </a:rPr>
              <a:t> </a:t>
            </a:r>
            <a:r>
              <a:rPr lang="de-LU" sz="1900" dirty="0" err="1">
                <a:solidFill>
                  <a:schemeClr val="bg1"/>
                </a:solidFill>
              </a:rPr>
              <a:t>jeunes</a:t>
            </a:r>
            <a:endParaRPr lang="de-LU" sz="1900" dirty="0">
              <a:solidFill>
                <a:schemeClr val="bg1"/>
              </a:solidFill>
            </a:endParaRPr>
          </a:p>
          <a:p>
            <a:r>
              <a:rPr lang="de-LU" sz="1900" dirty="0">
                <a:solidFill>
                  <a:schemeClr val="bg1"/>
                </a:solidFill>
              </a:rPr>
              <a:t>FOREX et </a:t>
            </a:r>
            <a:r>
              <a:rPr lang="de-LU" sz="1900" dirty="0" err="1">
                <a:solidFill>
                  <a:schemeClr val="bg1"/>
                </a:solidFill>
              </a:rPr>
              <a:t>les</a:t>
            </a:r>
            <a:r>
              <a:rPr lang="de-LU" sz="1900" dirty="0">
                <a:solidFill>
                  <a:schemeClr val="bg1"/>
                </a:solidFill>
              </a:rPr>
              <a:t> „</a:t>
            </a:r>
            <a:r>
              <a:rPr lang="de-LU" sz="1900" dirty="0" err="1">
                <a:solidFill>
                  <a:schemeClr val="bg1"/>
                </a:solidFill>
              </a:rPr>
              <a:t>cryptocurrencies</a:t>
            </a:r>
            <a:r>
              <a:rPr lang="de-LU" sz="1900" dirty="0">
                <a:solidFill>
                  <a:schemeClr val="bg1"/>
                </a:solidFill>
              </a:rPr>
              <a:t>“</a:t>
            </a:r>
          </a:p>
          <a:p>
            <a:r>
              <a:rPr lang="fr-FR" sz="1900" dirty="0">
                <a:solidFill>
                  <a:schemeClr val="bg1"/>
                </a:solidFill>
              </a:rPr>
              <a:t>Service de consultation </a:t>
            </a:r>
            <a:endParaRPr lang="de-LU" sz="1900" dirty="0">
              <a:solidFill>
                <a:schemeClr val="bg1"/>
              </a:solidFill>
            </a:endParaRPr>
          </a:p>
          <a:p>
            <a:r>
              <a:rPr lang="de-LU" sz="1900" dirty="0">
                <a:solidFill>
                  <a:schemeClr val="bg1"/>
                </a:solidFill>
              </a:rPr>
              <a:t>Raison </a:t>
            </a:r>
            <a:r>
              <a:rPr lang="de-LU" sz="1900" dirty="0" err="1">
                <a:solidFill>
                  <a:schemeClr val="bg1"/>
                </a:solidFill>
              </a:rPr>
              <a:t>pour</a:t>
            </a:r>
            <a:r>
              <a:rPr lang="de-LU" sz="1900" dirty="0">
                <a:solidFill>
                  <a:schemeClr val="bg1"/>
                </a:solidFill>
              </a:rPr>
              <a:t> </a:t>
            </a:r>
            <a:r>
              <a:rPr lang="de-LU" sz="1900" dirty="0" err="1">
                <a:solidFill>
                  <a:schemeClr val="bg1"/>
                </a:solidFill>
              </a:rPr>
              <a:t>devenir</a:t>
            </a:r>
            <a:r>
              <a:rPr lang="de-LU" sz="1900" dirty="0">
                <a:solidFill>
                  <a:schemeClr val="bg1"/>
                </a:solidFill>
              </a:rPr>
              <a:t> </a:t>
            </a:r>
            <a:r>
              <a:rPr lang="de-LU" sz="1900" dirty="0" err="1">
                <a:solidFill>
                  <a:schemeClr val="bg1"/>
                </a:solidFill>
              </a:rPr>
              <a:t>client</a:t>
            </a:r>
            <a:r>
              <a:rPr lang="de-LU" sz="1900" dirty="0">
                <a:solidFill>
                  <a:schemeClr val="bg1"/>
                </a:solidFill>
              </a:rPr>
              <a:t> à la BIL</a:t>
            </a:r>
          </a:p>
        </p:txBody>
      </p:sp>
      <p:pic>
        <p:nvPicPr>
          <p:cNvPr id="7" name="Picture 6" descr="A picture containing text, cup&#10;&#10;Description automatically generated">
            <a:extLst>
              <a:ext uri="{FF2B5EF4-FFF2-40B4-BE49-F238E27FC236}">
                <a16:creationId xmlns:a16="http://schemas.microsoft.com/office/drawing/2014/main" id="{321215B6-EE6D-435A-B174-08491B291754}"/>
              </a:ext>
            </a:extLst>
          </p:cNvPr>
          <p:cNvPicPr>
            <a:picLocks noChangeAspect="1"/>
          </p:cNvPicPr>
          <p:nvPr/>
        </p:nvPicPr>
        <p:blipFill rotWithShape="1">
          <a:blip r:embed="rId2">
            <a:extLst>
              <a:ext uri="{28A0092B-C50C-407E-A947-70E740481C1C}">
                <a14:useLocalDpi xmlns:a14="http://schemas.microsoft.com/office/drawing/2010/main" val="0"/>
              </a:ext>
            </a:extLst>
          </a:blip>
          <a:srcRect l="3323" r="10417" b="1"/>
          <a:stretch/>
        </p:blipFill>
        <p:spPr>
          <a:xfrm>
            <a:off x="393308" y="2698577"/>
            <a:ext cx="5559480" cy="3399716"/>
          </a:xfrm>
          <a:prstGeom prst="rect">
            <a:avLst/>
          </a:prstGeom>
        </p:spPr>
      </p:pic>
      <p:pic>
        <p:nvPicPr>
          <p:cNvPr id="1026" name="Picture 2">
            <a:extLst>
              <a:ext uri="{FF2B5EF4-FFF2-40B4-BE49-F238E27FC236}">
                <a16:creationId xmlns:a16="http://schemas.microsoft.com/office/drawing/2014/main" id="{FEABD2DC-B237-4C1B-A9A6-0AAC26A5EE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1736" y="2669094"/>
            <a:ext cx="5546955" cy="346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19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2726F-88E8-4C98-97ED-0F2898A547E7}"/>
              </a:ext>
            </a:extLst>
          </p:cNvPr>
          <p:cNvSpPr>
            <a:spLocks noGrp="1"/>
          </p:cNvSpPr>
          <p:nvPr>
            <p:ph type="title"/>
          </p:nvPr>
        </p:nvSpPr>
        <p:spPr>
          <a:xfrm>
            <a:off x="594360" y="640263"/>
            <a:ext cx="3822192" cy="1344975"/>
          </a:xfrm>
        </p:spPr>
        <p:txBody>
          <a:bodyPr>
            <a:normAutofit/>
          </a:bodyPr>
          <a:lstStyle/>
          <a:p>
            <a:r>
              <a:rPr lang="de-LU" sz="3600">
                <a:solidFill>
                  <a:schemeClr val="bg1"/>
                </a:solidFill>
              </a:rPr>
              <a:t>Propositions</a:t>
            </a:r>
          </a:p>
        </p:txBody>
      </p:sp>
      <p:cxnSp>
        <p:nvCxnSpPr>
          <p:cNvPr id="23" name="Straight Connector 2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0DB0F92-7CD0-4924-BE8E-1316B9B06D62}"/>
              </a:ext>
            </a:extLst>
          </p:cNvPr>
          <p:cNvSpPr>
            <a:spLocks noGrp="1"/>
          </p:cNvSpPr>
          <p:nvPr>
            <p:ph idx="1"/>
          </p:nvPr>
        </p:nvSpPr>
        <p:spPr>
          <a:xfrm>
            <a:off x="593610" y="2121763"/>
            <a:ext cx="3822192" cy="3773010"/>
          </a:xfrm>
        </p:spPr>
        <p:txBody>
          <a:bodyPr>
            <a:normAutofit/>
          </a:bodyPr>
          <a:lstStyle/>
          <a:p>
            <a:r>
              <a:rPr lang="de-LU" sz="2000" dirty="0" err="1">
                <a:solidFill>
                  <a:schemeClr val="bg1"/>
                </a:solidFill>
              </a:rPr>
              <a:t>Les</a:t>
            </a:r>
            <a:r>
              <a:rPr lang="de-LU" sz="2000" dirty="0">
                <a:solidFill>
                  <a:schemeClr val="bg1"/>
                </a:solidFill>
              </a:rPr>
              <a:t> 3 </a:t>
            </a:r>
            <a:r>
              <a:rPr lang="de-LU" sz="2000" dirty="0" err="1">
                <a:solidFill>
                  <a:schemeClr val="bg1"/>
                </a:solidFill>
              </a:rPr>
              <a:t>propositions</a:t>
            </a:r>
            <a:r>
              <a:rPr lang="de-LU" sz="2000" dirty="0">
                <a:solidFill>
                  <a:schemeClr val="bg1"/>
                </a:solidFill>
              </a:rPr>
              <a:t> </a:t>
            </a:r>
            <a:r>
              <a:rPr lang="de-LU" sz="2000" dirty="0" err="1">
                <a:solidFill>
                  <a:schemeClr val="bg1"/>
                </a:solidFill>
              </a:rPr>
              <a:t>principales</a:t>
            </a:r>
            <a:endParaRPr lang="de-LU" sz="2000" dirty="0">
              <a:solidFill>
                <a:schemeClr val="bg1"/>
              </a:solidFill>
            </a:endParaRPr>
          </a:p>
          <a:p>
            <a:r>
              <a:rPr lang="de-LU" sz="2000" dirty="0">
                <a:solidFill>
                  <a:schemeClr val="bg1"/>
                </a:solidFill>
              </a:rPr>
              <a:t>Online Wallet de la BIL</a:t>
            </a:r>
          </a:p>
          <a:p>
            <a:r>
              <a:rPr lang="de-LU" sz="2000" dirty="0" err="1">
                <a:solidFill>
                  <a:schemeClr val="bg1"/>
                </a:solidFill>
              </a:rPr>
              <a:t>Platforme</a:t>
            </a:r>
            <a:r>
              <a:rPr lang="de-LU" sz="2000" dirty="0">
                <a:solidFill>
                  <a:schemeClr val="bg1"/>
                </a:solidFill>
              </a:rPr>
              <a:t> </a:t>
            </a:r>
            <a:r>
              <a:rPr lang="de-LU" sz="2000" dirty="0" err="1">
                <a:solidFill>
                  <a:schemeClr val="bg1"/>
                </a:solidFill>
              </a:rPr>
              <a:t>pour</a:t>
            </a:r>
            <a:r>
              <a:rPr lang="de-LU" sz="2000" dirty="0">
                <a:solidFill>
                  <a:schemeClr val="bg1"/>
                </a:solidFill>
              </a:rPr>
              <a:t> le </a:t>
            </a:r>
            <a:r>
              <a:rPr lang="de-LU" sz="2000" dirty="0" err="1">
                <a:solidFill>
                  <a:schemeClr val="bg1"/>
                </a:solidFill>
              </a:rPr>
              <a:t>marché</a:t>
            </a:r>
            <a:r>
              <a:rPr lang="de-LU" sz="2000" dirty="0">
                <a:solidFill>
                  <a:schemeClr val="bg1"/>
                </a:solidFill>
              </a:rPr>
              <a:t> de FOREX</a:t>
            </a:r>
          </a:p>
          <a:p>
            <a:r>
              <a:rPr lang="de-LU" sz="2000" dirty="0">
                <a:solidFill>
                  <a:schemeClr val="bg1"/>
                </a:solidFill>
              </a:rPr>
              <a:t>Service </a:t>
            </a:r>
            <a:r>
              <a:rPr lang="de-LU" sz="2000" dirty="0" err="1">
                <a:solidFill>
                  <a:schemeClr val="bg1"/>
                </a:solidFill>
              </a:rPr>
              <a:t>pour</a:t>
            </a:r>
            <a:r>
              <a:rPr lang="de-LU" sz="2000" dirty="0">
                <a:solidFill>
                  <a:schemeClr val="bg1"/>
                </a:solidFill>
              </a:rPr>
              <a:t> </a:t>
            </a:r>
            <a:r>
              <a:rPr lang="de-LU" sz="2000" dirty="0" err="1">
                <a:solidFill>
                  <a:schemeClr val="bg1"/>
                </a:solidFill>
              </a:rPr>
              <a:t>conseil</a:t>
            </a:r>
            <a:r>
              <a:rPr lang="de-LU" sz="2000" dirty="0">
                <a:solidFill>
                  <a:schemeClr val="bg1"/>
                </a:solidFill>
              </a:rPr>
              <a:t> en </a:t>
            </a:r>
            <a:r>
              <a:rPr lang="de-LU" sz="2000" dirty="0" err="1">
                <a:solidFill>
                  <a:schemeClr val="bg1"/>
                </a:solidFill>
              </a:rPr>
              <a:t>vue</a:t>
            </a:r>
            <a:r>
              <a:rPr lang="de-LU" sz="2000" dirty="0">
                <a:solidFill>
                  <a:schemeClr val="bg1"/>
                </a:solidFill>
              </a:rPr>
              <a:t> de „Crypto“ et FOREX</a:t>
            </a:r>
          </a:p>
        </p:txBody>
      </p:sp>
      <p:pic>
        <p:nvPicPr>
          <p:cNvPr id="5" name="Picture 4" descr="Graphical user interface&#10;&#10;Description automatically generated with low confidence">
            <a:extLst>
              <a:ext uri="{FF2B5EF4-FFF2-40B4-BE49-F238E27FC236}">
                <a16:creationId xmlns:a16="http://schemas.microsoft.com/office/drawing/2014/main" id="{B6F14292-FA10-46B3-A719-F95D1B138ECE}"/>
              </a:ext>
            </a:extLst>
          </p:cNvPr>
          <p:cNvPicPr>
            <a:picLocks noChangeAspect="1"/>
          </p:cNvPicPr>
          <p:nvPr/>
        </p:nvPicPr>
        <p:blipFill rotWithShape="1">
          <a:blip r:embed="rId2">
            <a:extLst>
              <a:ext uri="{28A0092B-C50C-407E-A947-70E740481C1C}">
                <a14:useLocalDpi xmlns:a14="http://schemas.microsoft.com/office/drawing/2010/main" val="0"/>
              </a:ext>
            </a:extLst>
          </a:blip>
          <a:srcRect r="1986" b="3"/>
          <a:stretch/>
        </p:blipFill>
        <p:spPr>
          <a:xfrm>
            <a:off x="5110716" y="1323829"/>
            <a:ext cx="6596652" cy="4054893"/>
          </a:xfrm>
          <a:prstGeom prst="rect">
            <a:avLst/>
          </a:prstGeom>
        </p:spPr>
      </p:pic>
    </p:spTree>
    <p:extLst>
      <p:ext uri="{BB962C8B-B14F-4D97-AF65-F5344CB8AC3E}">
        <p14:creationId xmlns:p14="http://schemas.microsoft.com/office/powerpoint/2010/main" val="3147983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379D1-1D84-3644-AF57-1A96671AFE93}"/>
              </a:ext>
            </a:extLst>
          </p:cNvPr>
          <p:cNvSpPr>
            <a:spLocks noGrp="1"/>
          </p:cNvSpPr>
          <p:nvPr>
            <p:ph type="ctrTitle"/>
          </p:nvPr>
        </p:nvSpPr>
        <p:spPr>
          <a:xfrm>
            <a:off x="1524000" y="2245810"/>
            <a:ext cx="6413500" cy="1355750"/>
          </a:xfrm>
        </p:spPr>
        <p:txBody>
          <a:bodyPr>
            <a:normAutofit/>
          </a:bodyPr>
          <a:lstStyle/>
          <a:p>
            <a:pPr algn="l"/>
            <a:r>
              <a:rPr lang="fr-CH" sz="5400"/>
              <a:t>Jeux Concours</a:t>
            </a:r>
            <a:endParaRPr lang="fr-FR" sz="5400"/>
          </a:p>
        </p:txBody>
      </p:sp>
      <p:sp>
        <p:nvSpPr>
          <p:cNvPr id="3" name="Sous-titre 2">
            <a:extLst>
              <a:ext uri="{FF2B5EF4-FFF2-40B4-BE49-F238E27FC236}">
                <a16:creationId xmlns:a16="http://schemas.microsoft.com/office/drawing/2014/main" id="{1D7F5FF7-2156-D947-B31A-54A515CAF051}"/>
              </a:ext>
            </a:extLst>
          </p:cNvPr>
          <p:cNvSpPr>
            <a:spLocks noGrp="1"/>
          </p:cNvSpPr>
          <p:nvPr>
            <p:ph type="subTitle" idx="1"/>
          </p:nvPr>
        </p:nvSpPr>
        <p:spPr>
          <a:xfrm>
            <a:off x="1524000" y="3608516"/>
            <a:ext cx="5930900" cy="911117"/>
          </a:xfrm>
        </p:spPr>
        <p:txBody>
          <a:bodyPr>
            <a:normAutofit/>
          </a:bodyPr>
          <a:lstStyle/>
          <a:p>
            <a:pPr algn="l"/>
            <a:r>
              <a:rPr lang="fr-CH" sz="1300"/>
              <a:t>Mike Mirkes</a:t>
            </a:r>
          </a:p>
          <a:p>
            <a:pPr algn="l"/>
            <a:r>
              <a:rPr lang="fr-CH" sz="1300"/>
              <a:t>Sarah Casciato </a:t>
            </a:r>
          </a:p>
          <a:p>
            <a:pPr algn="l"/>
            <a:r>
              <a:rPr lang="fr-CH" sz="1300"/>
              <a:t>Tatiana Cardoso</a:t>
            </a:r>
            <a:endParaRPr lang="fr-FR" sz="1300"/>
          </a:p>
        </p:txBody>
      </p:sp>
      <p:sp>
        <p:nvSpPr>
          <p:cNvPr id="27"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64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1E65B88A-A9EC-8843-9FC9-5B39B1537748}"/>
              </a:ext>
            </a:extLst>
          </p:cNvPr>
          <p:cNvPicPr>
            <a:picLocks noChangeAspect="1"/>
          </p:cNvPicPr>
          <p:nvPr/>
        </p:nvPicPr>
        <p:blipFill>
          <a:blip r:embed="rId3"/>
          <a:stretch>
            <a:fillRect/>
          </a:stretch>
        </p:blipFill>
        <p:spPr>
          <a:xfrm>
            <a:off x="8954354" y="643467"/>
            <a:ext cx="2624667" cy="2624667"/>
          </a:xfrm>
          <a:prstGeom prst="rect">
            <a:avLst/>
          </a:prstGeom>
        </p:spPr>
      </p:pic>
      <p:sp>
        <p:nvSpPr>
          <p:cNvPr id="29"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 5">
            <a:extLst>
              <a:ext uri="{FF2B5EF4-FFF2-40B4-BE49-F238E27FC236}">
                <a16:creationId xmlns:a16="http://schemas.microsoft.com/office/drawing/2014/main" id="{F00F014F-2A5F-3B44-B893-019D81FC58CD}"/>
              </a:ext>
            </a:extLst>
          </p:cNvPr>
          <p:cNvPicPr>
            <a:picLocks noChangeAspect="1"/>
          </p:cNvPicPr>
          <p:nvPr/>
        </p:nvPicPr>
        <p:blipFill>
          <a:blip r:embed="rId4"/>
          <a:stretch>
            <a:fillRect/>
          </a:stretch>
        </p:blipFill>
        <p:spPr>
          <a:xfrm>
            <a:off x="7829549" y="3589866"/>
            <a:ext cx="2627311" cy="2627311"/>
          </a:xfrm>
          <a:prstGeom prst="rect">
            <a:avLst/>
          </a:prstGeom>
        </p:spPr>
      </p:pic>
    </p:spTree>
    <p:extLst>
      <p:ext uri="{BB962C8B-B14F-4D97-AF65-F5344CB8AC3E}">
        <p14:creationId xmlns:p14="http://schemas.microsoft.com/office/powerpoint/2010/main" val="36761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1605BEB-C09F-4F7C-81CB-B2C7FC47A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64795DB-290E-4908-965D-AED9526AA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1095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C8373703-D9AC-3D46-95D9-4C907DC412F7}"/>
              </a:ext>
            </a:extLst>
          </p:cNvPr>
          <p:cNvSpPr>
            <a:spLocks noGrp="1"/>
          </p:cNvSpPr>
          <p:nvPr>
            <p:ph type="title"/>
          </p:nvPr>
        </p:nvSpPr>
        <p:spPr>
          <a:xfrm>
            <a:off x="630936" y="375085"/>
            <a:ext cx="3767328" cy="1325880"/>
          </a:xfrm>
        </p:spPr>
        <p:txBody>
          <a:bodyPr>
            <a:normAutofit/>
          </a:bodyPr>
          <a:lstStyle/>
          <a:p>
            <a:r>
              <a:rPr lang="fr-CH" sz="2800" b="1" dirty="0">
                <a:solidFill>
                  <a:schemeClr val="bg1"/>
                </a:solidFill>
              </a:rPr>
              <a:t>Concours Selfie</a:t>
            </a:r>
            <a:endParaRPr lang="fr-FR" sz="2800" b="1" dirty="0">
              <a:solidFill>
                <a:schemeClr val="bg1"/>
              </a:solidFill>
            </a:endParaRPr>
          </a:p>
        </p:txBody>
      </p:sp>
      <p:cxnSp>
        <p:nvCxnSpPr>
          <p:cNvPr id="36" name="Straight Connector 35">
            <a:extLst>
              <a:ext uri="{FF2B5EF4-FFF2-40B4-BE49-F238E27FC236}">
                <a16:creationId xmlns:a16="http://schemas.microsoft.com/office/drawing/2014/main" id="{C21E00FA-5862-4ADF-8F96-08EC1FF481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27633" y="580984"/>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10DC453-05B7-CB4E-A1EF-69A7D1568A63}"/>
              </a:ext>
            </a:extLst>
          </p:cNvPr>
          <p:cNvSpPr>
            <a:spLocks noGrp="1"/>
          </p:cNvSpPr>
          <p:nvPr>
            <p:ph idx="1"/>
          </p:nvPr>
        </p:nvSpPr>
        <p:spPr>
          <a:xfrm>
            <a:off x="4882896" y="259707"/>
            <a:ext cx="6675120" cy="1463040"/>
          </a:xfrm>
        </p:spPr>
        <p:txBody>
          <a:bodyPr anchor="ctr">
            <a:noAutofit/>
          </a:bodyPr>
          <a:lstStyle/>
          <a:p>
            <a:pPr marL="0" indent="0">
              <a:buNone/>
            </a:pPr>
            <a:r>
              <a:rPr lang="fr-CH" sz="2000" u="sng" dirty="0">
                <a:solidFill>
                  <a:schemeClr val="bg1"/>
                </a:solidFill>
              </a:rPr>
              <a:t>Défis </a:t>
            </a:r>
          </a:p>
          <a:p>
            <a:r>
              <a:rPr lang="fr-CH" sz="2000" dirty="0">
                <a:solidFill>
                  <a:schemeClr val="bg1"/>
                </a:solidFill>
              </a:rPr>
              <a:t>Selfie avec animal de compagnie </a:t>
            </a:r>
          </a:p>
          <a:p>
            <a:r>
              <a:rPr lang="fr-CH" sz="2000" dirty="0">
                <a:solidFill>
                  <a:schemeClr val="bg1"/>
                </a:solidFill>
              </a:rPr>
              <a:t>Selfie dans son lieu favori</a:t>
            </a:r>
          </a:p>
          <a:p>
            <a:r>
              <a:rPr lang="fr-CH" sz="2000" dirty="0">
                <a:solidFill>
                  <a:schemeClr val="bg1"/>
                </a:solidFill>
              </a:rPr>
              <a:t>Selfie marrant avec ses amis ou famille</a:t>
            </a:r>
          </a:p>
          <a:p>
            <a:endParaRPr lang="fr-CH" sz="2000" dirty="0">
              <a:solidFill>
                <a:schemeClr val="bg1"/>
              </a:solidFill>
            </a:endParaRPr>
          </a:p>
        </p:txBody>
      </p:sp>
      <p:pic>
        <p:nvPicPr>
          <p:cNvPr id="4" name="Image 4">
            <a:extLst>
              <a:ext uri="{FF2B5EF4-FFF2-40B4-BE49-F238E27FC236}">
                <a16:creationId xmlns:a16="http://schemas.microsoft.com/office/drawing/2014/main" id="{E60C5F93-3458-AC47-93DA-78C73533C5CF}"/>
              </a:ext>
            </a:extLst>
          </p:cNvPr>
          <p:cNvPicPr>
            <a:picLocks noChangeAspect="1"/>
          </p:cNvPicPr>
          <p:nvPr/>
        </p:nvPicPr>
        <p:blipFill rotWithShape="1">
          <a:blip r:embed="rId3">
            <a:extLst>
              <a:ext uri="{28A0092B-C50C-407E-A947-70E740481C1C}">
                <a14:useLocalDpi xmlns:a14="http://schemas.microsoft.com/office/drawing/2010/main" val="0"/>
              </a:ext>
            </a:extLst>
          </a:blip>
          <a:srcRect l="1847" r="1097" b="-1"/>
          <a:stretch/>
        </p:blipFill>
        <p:spPr>
          <a:xfrm>
            <a:off x="630936" y="2426583"/>
            <a:ext cx="3767328" cy="3881639"/>
          </a:xfrm>
          <a:prstGeom prst="rect">
            <a:avLst/>
          </a:prstGeom>
        </p:spPr>
      </p:pic>
      <p:pic>
        <p:nvPicPr>
          <p:cNvPr id="5" name="Image 5">
            <a:extLst>
              <a:ext uri="{FF2B5EF4-FFF2-40B4-BE49-F238E27FC236}">
                <a16:creationId xmlns:a16="http://schemas.microsoft.com/office/drawing/2014/main" id="{213D8E0E-9D7A-5B45-81B2-7D6C8016C006}"/>
              </a:ext>
            </a:extLst>
          </p:cNvPr>
          <p:cNvPicPr>
            <a:picLocks noChangeAspect="1"/>
          </p:cNvPicPr>
          <p:nvPr/>
        </p:nvPicPr>
        <p:blipFill rotWithShape="1">
          <a:blip r:embed="rId4">
            <a:extLst>
              <a:ext uri="{28A0092B-C50C-407E-A947-70E740481C1C}">
                <a14:useLocalDpi xmlns:a14="http://schemas.microsoft.com/office/drawing/2010/main" val="0"/>
              </a:ext>
            </a:extLst>
          </a:blip>
          <a:srcRect r="1" b="4280"/>
          <a:stretch/>
        </p:blipFill>
        <p:spPr>
          <a:xfrm>
            <a:off x="4882896" y="2426583"/>
            <a:ext cx="6675119" cy="3881639"/>
          </a:xfrm>
          <a:prstGeom prst="rect">
            <a:avLst/>
          </a:prstGeom>
        </p:spPr>
      </p:pic>
      <p:sp>
        <p:nvSpPr>
          <p:cNvPr id="7" name="TextBox 6">
            <a:extLst>
              <a:ext uri="{FF2B5EF4-FFF2-40B4-BE49-F238E27FC236}">
                <a16:creationId xmlns:a16="http://schemas.microsoft.com/office/drawing/2014/main" id="{FBD4F709-207F-49AB-935A-848D4453FC57}"/>
              </a:ext>
            </a:extLst>
          </p:cNvPr>
          <p:cNvSpPr txBox="1"/>
          <p:nvPr/>
        </p:nvSpPr>
        <p:spPr>
          <a:xfrm>
            <a:off x="9068768" y="180446"/>
            <a:ext cx="1869811" cy="1015663"/>
          </a:xfrm>
          <a:prstGeom prst="rect">
            <a:avLst/>
          </a:prstGeom>
          <a:noFill/>
        </p:spPr>
        <p:txBody>
          <a:bodyPr wrap="square" rtlCol="0">
            <a:spAutoFit/>
          </a:bodyPr>
          <a:lstStyle/>
          <a:p>
            <a:pPr marL="0" indent="0">
              <a:buNone/>
            </a:pPr>
            <a:r>
              <a:rPr lang="fr-CH" sz="2000" u="sng" dirty="0">
                <a:solidFill>
                  <a:schemeClr val="bg1"/>
                </a:solidFill>
              </a:rPr>
              <a:t>Durée du défi:</a:t>
            </a:r>
          </a:p>
          <a:p>
            <a:pPr marL="0" indent="0">
              <a:buNone/>
            </a:pPr>
            <a:r>
              <a:rPr lang="fr-CH" sz="2000" dirty="0">
                <a:solidFill>
                  <a:schemeClr val="bg1"/>
                </a:solidFill>
              </a:rPr>
              <a:t>2 semaines</a:t>
            </a:r>
          </a:p>
          <a:p>
            <a:endParaRPr lang="fr-LU" sz="2000" dirty="0"/>
          </a:p>
        </p:txBody>
      </p:sp>
    </p:spTree>
    <p:extLst>
      <p:ext uri="{BB962C8B-B14F-4D97-AF65-F5344CB8AC3E}">
        <p14:creationId xmlns:p14="http://schemas.microsoft.com/office/powerpoint/2010/main" val="225501858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4C4873-CBEC-C840-B257-E29FE64E7AEC}"/>
              </a:ext>
            </a:extLst>
          </p:cNvPr>
          <p:cNvSpPr>
            <a:spLocks noGrp="1"/>
          </p:cNvSpPr>
          <p:nvPr>
            <p:ph type="title"/>
          </p:nvPr>
        </p:nvSpPr>
        <p:spPr>
          <a:xfrm>
            <a:off x="531791" y="348418"/>
            <a:ext cx="9681428" cy="1220410"/>
          </a:xfrm>
        </p:spPr>
        <p:txBody>
          <a:bodyPr>
            <a:normAutofit/>
          </a:bodyPr>
          <a:lstStyle/>
          <a:p>
            <a:r>
              <a:rPr lang="fr-CH" sz="5000" b="1" dirty="0">
                <a:solidFill>
                  <a:schemeClr val="bg1"/>
                </a:solidFill>
              </a:rPr>
              <a:t>Concours réseaux sociaux </a:t>
            </a:r>
            <a:endParaRPr lang="fr-FR" sz="5000" b="1" dirty="0">
              <a:solidFill>
                <a:schemeClr val="bg1"/>
              </a:solidFill>
            </a:endParaRPr>
          </a:p>
        </p:txBody>
      </p:sp>
      <p:sp>
        <p:nvSpPr>
          <p:cNvPr id="3" name="Espace réservé du contenu 2">
            <a:extLst>
              <a:ext uri="{FF2B5EF4-FFF2-40B4-BE49-F238E27FC236}">
                <a16:creationId xmlns:a16="http://schemas.microsoft.com/office/drawing/2014/main" id="{171E0DF6-97D0-4A43-9743-BA3F61DEBC2C}"/>
              </a:ext>
            </a:extLst>
          </p:cNvPr>
          <p:cNvSpPr>
            <a:spLocks noGrp="1"/>
          </p:cNvSpPr>
          <p:nvPr>
            <p:ph idx="1"/>
          </p:nvPr>
        </p:nvSpPr>
        <p:spPr>
          <a:xfrm>
            <a:off x="531791" y="1628657"/>
            <a:ext cx="10703681" cy="4351338"/>
          </a:xfrm>
        </p:spPr>
        <p:txBody>
          <a:bodyPr>
            <a:normAutofit lnSpcReduction="10000"/>
          </a:bodyPr>
          <a:lstStyle/>
          <a:p>
            <a:r>
              <a:rPr lang="fr-CH" dirty="0"/>
              <a:t>Publication sur Instagram </a:t>
            </a:r>
          </a:p>
          <a:p>
            <a:endParaRPr lang="fr-CH" dirty="0"/>
          </a:p>
          <a:p>
            <a:pPr marL="0" indent="0">
              <a:buNone/>
            </a:pPr>
            <a:r>
              <a:rPr lang="fr-CH" u="sng" dirty="0"/>
              <a:t>Défi</a:t>
            </a:r>
          </a:p>
          <a:p>
            <a:r>
              <a:rPr lang="fr-CH" dirty="0"/>
              <a:t>Liker la photo</a:t>
            </a:r>
          </a:p>
          <a:p>
            <a:r>
              <a:rPr lang="fr-CH" dirty="0"/>
              <a:t>Identifier 3 ami(e)s</a:t>
            </a:r>
          </a:p>
          <a:p>
            <a:r>
              <a:rPr lang="fr-CH" dirty="0"/>
              <a:t>S’abonner à la BIL</a:t>
            </a:r>
          </a:p>
          <a:p>
            <a:endParaRPr lang="fr-CH" dirty="0"/>
          </a:p>
          <a:p>
            <a:pPr marL="0" indent="0">
              <a:buNone/>
            </a:pPr>
            <a:r>
              <a:rPr lang="fr-CH" u="sng" dirty="0"/>
              <a:t>Durée du défi </a:t>
            </a:r>
          </a:p>
          <a:p>
            <a:pPr marL="0" indent="0">
              <a:buNone/>
            </a:pPr>
            <a:r>
              <a:rPr lang="fr-CH" dirty="0"/>
              <a:t>1 semaine</a:t>
            </a:r>
          </a:p>
        </p:txBody>
      </p:sp>
      <p:pic>
        <p:nvPicPr>
          <p:cNvPr id="5" name="Image 5">
            <a:extLst>
              <a:ext uri="{FF2B5EF4-FFF2-40B4-BE49-F238E27FC236}">
                <a16:creationId xmlns:a16="http://schemas.microsoft.com/office/drawing/2014/main" id="{32A65374-55C9-5541-B190-E2602D563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030" y="288589"/>
            <a:ext cx="3870779" cy="6220993"/>
          </a:xfrm>
          <a:prstGeom prst="rect">
            <a:avLst/>
          </a:prstGeom>
        </p:spPr>
      </p:pic>
      <p:grpSp>
        <p:nvGrpSpPr>
          <p:cNvPr id="8" name="Groupe 7">
            <a:extLst>
              <a:ext uri="{FF2B5EF4-FFF2-40B4-BE49-F238E27FC236}">
                <a16:creationId xmlns:a16="http://schemas.microsoft.com/office/drawing/2014/main" id="{4BAB69EC-CC6E-8948-ABBD-39AF8133D689}"/>
              </a:ext>
            </a:extLst>
          </p:cNvPr>
          <p:cNvGrpSpPr/>
          <p:nvPr/>
        </p:nvGrpSpPr>
        <p:grpSpPr>
          <a:xfrm>
            <a:off x="8520141" y="495803"/>
            <a:ext cx="1383480" cy="166680"/>
            <a:chOff x="8520141" y="495803"/>
            <a:chExt cx="1383480" cy="166680"/>
          </a:xfrm>
        </p:grpSpPr>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1466E78C-825E-D446-BDCB-137979776B65}"/>
                    </a:ext>
                  </a:extLst>
                </p14:cNvPr>
                <p14:cNvContentPartPr/>
                <p14:nvPr/>
              </p14:nvContentPartPr>
              <p14:xfrm>
                <a:off x="8520141" y="495803"/>
                <a:ext cx="944640" cy="166680"/>
              </p14:xfrm>
            </p:contentPart>
          </mc:Choice>
          <mc:Fallback xmlns="">
            <p:pic>
              <p:nvPicPr>
                <p:cNvPr id="6" name="Encre 5">
                  <a:extLst>
                    <a:ext uri="{FF2B5EF4-FFF2-40B4-BE49-F238E27FC236}">
                      <a16:creationId xmlns:a16="http://schemas.microsoft.com/office/drawing/2014/main" id="{1466E78C-825E-D446-BDCB-137979776B65}"/>
                    </a:ext>
                  </a:extLst>
                </p:cNvPr>
                <p:cNvPicPr/>
                <p:nvPr/>
              </p:nvPicPr>
              <p:blipFill>
                <a:blip r:embed="rId4"/>
                <a:stretch>
                  <a:fillRect/>
                </a:stretch>
              </p:blipFill>
              <p:spPr>
                <a:xfrm>
                  <a:off x="8489181" y="465203"/>
                  <a:ext cx="100584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F770DA79-8494-E645-9279-86245748AAF1}"/>
                    </a:ext>
                  </a:extLst>
                </p14:cNvPr>
                <p14:cNvContentPartPr/>
                <p14:nvPr/>
              </p14:nvContentPartPr>
              <p14:xfrm>
                <a:off x="9699141" y="601643"/>
                <a:ext cx="204480" cy="45720"/>
              </p14:xfrm>
            </p:contentPart>
          </mc:Choice>
          <mc:Fallback xmlns="">
            <p:pic>
              <p:nvPicPr>
                <p:cNvPr id="7" name="Encre 6">
                  <a:extLst>
                    <a:ext uri="{FF2B5EF4-FFF2-40B4-BE49-F238E27FC236}">
                      <a16:creationId xmlns:a16="http://schemas.microsoft.com/office/drawing/2014/main" id="{F770DA79-8494-E645-9279-86245748AAF1}"/>
                    </a:ext>
                  </a:extLst>
                </p:cNvPr>
                <p:cNvPicPr/>
                <p:nvPr/>
              </p:nvPicPr>
              <p:blipFill>
                <a:blip r:embed="rId6"/>
                <a:stretch>
                  <a:fillRect/>
                </a:stretch>
              </p:blipFill>
              <p:spPr>
                <a:xfrm>
                  <a:off x="9668541" y="571043"/>
                  <a:ext cx="265680" cy="106920"/>
                </a:xfrm>
                <a:prstGeom prst="rect">
                  <a:avLst/>
                </a:prstGeom>
              </p:spPr>
            </p:pic>
          </mc:Fallback>
        </mc:AlternateContent>
      </p:grpSp>
      <p:sp>
        <p:nvSpPr>
          <p:cNvPr id="14" name="ZoneTexte 13">
            <a:extLst>
              <a:ext uri="{FF2B5EF4-FFF2-40B4-BE49-F238E27FC236}">
                <a16:creationId xmlns:a16="http://schemas.microsoft.com/office/drawing/2014/main" id="{F396691F-D9A7-A847-A9A8-E0457C1241D8}"/>
              </a:ext>
            </a:extLst>
          </p:cNvPr>
          <p:cNvSpPr txBox="1"/>
          <p:nvPr/>
        </p:nvSpPr>
        <p:spPr>
          <a:xfrm>
            <a:off x="8490245" y="386751"/>
            <a:ext cx="2417792" cy="369332"/>
          </a:xfrm>
          <a:prstGeom prst="rect">
            <a:avLst/>
          </a:prstGeom>
          <a:noFill/>
        </p:spPr>
        <p:txBody>
          <a:bodyPr wrap="square" rtlCol="0">
            <a:spAutoFit/>
          </a:bodyPr>
          <a:lstStyle/>
          <a:p>
            <a:pPr algn="l"/>
            <a:r>
              <a:rPr lang="fr-CH" dirty="0">
                <a:solidFill>
                  <a:schemeClr val="bg1"/>
                </a:solidFill>
              </a:rPr>
              <a:t>Bil</a:t>
            </a:r>
            <a:endParaRPr lang="fr-FR" dirty="0">
              <a:solidFill>
                <a:schemeClr val="bg1"/>
              </a:solidFill>
            </a:endParaRPr>
          </a:p>
        </p:txBody>
      </p:sp>
      <p:grpSp>
        <p:nvGrpSpPr>
          <p:cNvPr id="17" name="Groupe 16">
            <a:extLst>
              <a:ext uri="{FF2B5EF4-FFF2-40B4-BE49-F238E27FC236}">
                <a16:creationId xmlns:a16="http://schemas.microsoft.com/office/drawing/2014/main" id="{1E105A1A-701E-774A-A36B-A001E29A8DD8}"/>
              </a:ext>
            </a:extLst>
          </p:cNvPr>
          <p:cNvGrpSpPr/>
          <p:nvPr/>
        </p:nvGrpSpPr>
        <p:grpSpPr>
          <a:xfrm>
            <a:off x="8180661" y="5091923"/>
            <a:ext cx="823680" cy="212040"/>
            <a:chOff x="8180661" y="5091923"/>
            <a:chExt cx="823680" cy="212040"/>
          </a:xfrm>
        </p:grpSpPr>
        <mc:AlternateContent xmlns:mc="http://schemas.openxmlformats.org/markup-compatibility/2006" xmlns:p14="http://schemas.microsoft.com/office/powerpoint/2010/main">
          <mc:Choice Requires="p14">
            <p:contentPart p14:bwMode="auto" r:id="rId7">
              <p14:nvContentPartPr>
                <p14:cNvPr id="15" name="Encre 14">
                  <a:extLst>
                    <a:ext uri="{FF2B5EF4-FFF2-40B4-BE49-F238E27FC236}">
                      <a16:creationId xmlns:a16="http://schemas.microsoft.com/office/drawing/2014/main" id="{0EE841AD-05C0-ED4B-8206-3104439DD2F2}"/>
                    </a:ext>
                  </a:extLst>
                </p14:cNvPr>
                <p14:cNvContentPartPr/>
                <p14:nvPr/>
              </p14:nvContentPartPr>
              <p14:xfrm>
                <a:off x="8180661" y="5091923"/>
                <a:ext cx="823680" cy="212040"/>
              </p14:xfrm>
            </p:contentPart>
          </mc:Choice>
          <mc:Fallback xmlns="">
            <p:pic>
              <p:nvPicPr>
                <p:cNvPr id="15" name="Encre 14">
                  <a:extLst>
                    <a:ext uri="{FF2B5EF4-FFF2-40B4-BE49-F238E27FC236}">
                      <a16:creationId xmlns:a16="http://schemas.microsoft.com/office/drawing/2014/main" id="{0EE841AD-05C0-ED4B-8206-3104439DD2F2}"/>
                    </a:ext>
                  </a:extLst>
                </p:cNvPr>
                <p:cNvPicPr/>
                <p:nvPr/>
              </p:nvPicPr>
              <p:blipFill>
                <a:blip r:embed="rId8"/>
                <a:stretch>
                  <a:fillRect/>
                </a:stretch>
              </p:blipFill>
              <p:spPr>
                <a:xfrm>
                  <a:off x="8170581" y="5081843"/>
                  <a:ext cx="8438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Encre 15">
                  <a:extLst>
                    <a:ext uri="{FF2B5EF4-FFF2-40B4-BE49-F238E27FC236}">
                      <a16:creationId xmlns:a16="http://schemas.microsoft.com/office/drawing/2014/main" id="{BC1C4D68-9326-9541-A1E4-4A4091B2B531}"/>
                    </a:ext>
                  </a:extLst>
                </p14:cNvPr>
                <p14:cNvContentPartPr/>
                <p14:nvPr/>
              </p14:nvContentPartPr>
              <p14:xfrm>
                <a:off x="8645061" y="5182643"/>
                <a:ext cx="328680" cy="98640"/>
              </p14:xfrm>
            </p:contentPart>
          </mc:Choice>
          <mc:Fallback xmlns="">
            <p:pic>
              <p:nvPicPr>
                <p:cNvPr id="16" name="Encre 15">
                  <a:extLst>
                    <a:ext uri="{FF2B5EF4-FFF2-40B4-BE49-F238E27FC236}">
                      <a16:creationId xmlns:a16="http://schemas.microsoft.com/office/drawing/2014/main" id="{BC1C4D68-9326-9541-A1E4-4A4091B2B531}"/>
                    </a:ext>
                  </a:extLst>
                </p:cNvPr>
                <p:cNvPicPr/>
                <p:nvPr/>
              </p:nvPicPr>
              <p:blipFill>
                <a:blip r:embed="rId10"/>
                <a:stretch>
                  <a:fillRect/>
                </a:stretch>
              </p:blipFill>
              <p:spPr>
                <a:xfrm>
                  <a:off x="8634981" y="5172563"/>
                  <a:ext cx="348840" cy="118800"/>
                </a:xfrm>
                <a:prstGeom prst="rect">
                  <a:avLst/>
                </a:prstGeom>
              </p:spPr>
            </p:pic>
          </mc:Fallback>
        </mc:AlternateContent>
      </p:grpSp>
    </p:spTree>
    <p:extLst>
      <p:ext uri="{BB962C8B-B14F-4D97-AF65-F5344CB8AC3E}">
        <p14:creationId xmlns:p14="http://schemas.microsoft.com/office/powerpoint/2010/main" val="1359964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A5D6D04-32E9-4AF7-BB82-DB2D0C0B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892BE1B7-994F-484E-950E-3D2CF33E3D91}"/>
              </a:ext>
            </a:extLst>
          </p:cNvPr>
          <p:cNvPicPr>
            <a:picLocks noChangeAspect="1"/>
          </p:cNvPicPr>
          <p:nvPr/>
        </p:nvPicPr>
        <p:blipFill>
          <a:blip r:embed="rId3"/>
          <a:stretch>
            <a:fillRect/>
          </a:stretch>
        </p:blipFill>
        <p:spPr>
          <a:xfrm>
            <a:off x="8624344" y="1037694"/>
            <a:ext cx="2331947" cy="2331947"/>
          </a:xfrm>
          <a:custGeom>
            <a:avLst/>
            <a:gdLst/>
            <a:ahLst/>
            <a:cxnLst/>
            <a:rect l="l" t="t" r="r" b="b"/>
            <a:pathLst>
              <a:path w="4926150" h="2331720">
                <a:moveTo>
                  <a:pt x="0" y="0"/>
                </a:moveTo>
                <a:lnTo>
                  <a:pt x="4926150" y="0"/>
                </a:lnTo>
                <a:lnTo>
                  <a:pt x="4926150" y="2331720"/>
                </a:lnTo>
                <a:lnTo>
                  <a:pt x="0" y="2331720"/>
                </a:lnTo>
                <a:close/>
              </a:path>
            </a:pathLst>
          </a:custGeom>
        </p:spPr>
      </p:pic>
      <p:pic>
        <p:nvPicPr>
          <p:cNvPr id="6" name="Image 5">
            <a:extLst>
              <a:ext uri="{FF2B5EF4-FFF2-40B4-BE49-F238E27FC236}">
                <a16:creationId xmlns:a16="http://schemas.microsoft.com/office/drawing/2014/main" id="{909E175B-2764-CB4C-9870-652E86C261DF}"/>
              </a:ext>
            </a:extLst>
          </p:cNvPr>
          <p:cNvPicPr>
            <a:picLocks noChangeAspect="1"/>
          </p:cNvPicPr>
          <p:nvPr/>
        </p:nvPicPr>
        <p:blipFill>
          <a:blip r:embed="rId4"/>
          <a:stretch>
            <a:fillRect/>
          </a:stretch>
        </p:blipFill>
        <p:spPr>
          <a:xfrm>
            <a:off x="7251799" y="3600126"/>
            <a:ext cx="4126938" cy="2331720"/>
          </a:xfrm>
          <a:custGeom>
            <a:avLst/>
            <a:gdLst/>
            <a:ahLst/>
            <a:cxnLst/>
            <a:rect l="l" t="t" r="r" b="b"/>
            <a:pathLst>
              <a:path w="3976051" h="2331947">
                <a:moveTo>
                  <a:pt x="0" y="0"/>
                </a:moveTo>
                <a:lnTo>
                  <a:pt x="3976051" y="0"/>
                </a:lnTo>
                <a:lnTo>
                  <a:pt x="3976051" y="2331947"/>
                </a:lnTo>
                <a:lnTo>
                  <a:pt x="0" y="2331947"/>
                </a:lnTo>
                <a:close/>
              </a:path>
            </a:pathLst>
          </a:custGeom>
        </p:spPr>
      </p:pic>
      <p:sp>
        <p:nvSpPr>
          <p:cNvPr id="29" name="Freeform: Shape 28">
            <a:extLst>
              <a:ext uri="{FF2B5EF4-FFF2-40B4-BE49-F238E27FC236}">
                <a16:creationId xmlns:a16="http://schemas.microsoft.com/office/drawing/2014/main" id="{787CFBC5-FC0C-4C1E-BAFB-689E9866B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re 1">
            <a:extLst>
              <a:ext uri="{FF2B5EF4-FFF2-40B4-BE49-F238E27FC236}">
                <a16:creationId xmlns:a16="http://schemas.microsoft.com/office/drawing/2014/main" id="{FB710EA1-E0A4-294D-AE9B-20C2F737BC81}"/>
              </a:ext>
            </a:extLst>
          </p:cNvPr>
          <p:cNvSpPr>
            <a:spLocks noGrp="1"/>
          </p:cNvSpPr>
          <p:nvPr>
            <p:ph type="title"/>
          </p:nvPr>
        </p:nvSpPr>
        <p:spPr>
          <a:xfrm>
            <a:off x="838200" y="914400"/>
            <a:ext cx="5111496" cy="1097280"/>
          </a:xfrm>
        </p:spPr>
        <p:txBody>
          <a:bodyPr>
            <a:normAutofit/>
          </a:bodyPr>
          <a:lstStyle/>
          <a:p>
            <a:r>
              <a:rPr lang="fr-CH" b="1">
                <a:solidFill>
                  <a:schemeClr val="bg1"/>
                </a:solidFill>
              </a:rPr>
              <a:t>Geocaching</a:t>
            </a:r>
            <a:endParaRPr lang="fr-FR" b="1">
              <a:solidFill>
                <a:schemeClr val="bg1"/>
              </a:solidFill>
            </a:endParaRPr>
          </a:p>
        </p:txBody>
      </p:sp>
      <p:sp>
        <p:nvSpPr>
          <p:cNvPr id="3" name="Espace réservé du contenu 2">
            <a:extLst>
              <a:ext uri="{FF2B5EF4-FFF2-40B4-BE49-F238E27FC236}">
                <a16:creationId xmlns:a16="http://schemas.microsoft.com/office/drawing/2014/main" id="{F8239E0D-BF83-0344-9D49-8B7E23E1D862}"/>
              </a:ext>
            </a:extLst>
          </p:cNvPr>
          <p:cNvSpPr>
            <a:spLocks noGrp="1"/>
          </p:cNvSpPr>
          <p:nvPr>
            <p:ph idx="1"/>
          </p:nvPr>
        </p:nvSpPr>
        <p:spPr>
          <a:xfrm>
            <a:off x="838200" y="2331720"/>
            <a:ext cx="4379976" cy="3547872"/>
          </a:xfrm>
        </p:spPr>
        <p:txBody>
          <a:bodyPr anchor="t">
            <a:noAutofit/>
          </a:bodyPr>
          <a:lstStyle/>
          <a:p>
            <a:pPr marL="0" indent="0">
              <a:buNone/>
            </a:pPr>
            <a:r>
              <a:rPr lang="fr-CH" sz="2000" dirty="0">
                <a:solidFill>
                  <a:schemeClr val="bg1"/>
                </a:solidFill>
              </a:rPr>
              <a:t>3 indices  </a:t>
            </a:r>
          </a:p>
          <a:p>
            <a:pPr marL="0" indent="0">
              <a:buNone/>
            </a:pPr>
            <a:endParaRPr lang="fr-CH" sz="2000" dirty="0">
              <a:solidFill>
                <a:schemeClr val="bg1"/>
              </a:solidFill>
            </a:endParaRPr>
          </a:p>
          <a:p>
            <a:pPr marL="0" indent="0">
              <a:buNone/>
            </a:pPr>
            <a:r>
              <a:rPr lang="fr-CH" sz="2000" b="1" u="sng" dirty="0">
                <a:solidFill>
                  <a:schemeClr val="bg1"/>
                </a:solidFill>
              </a:rPr>
              <a:t>Lieu</a:t>
            </a:r>
          </a:p>
          <a:p>
            <a:pPr marL="0" indent="0">
              <a:buNone/>
            </a:pPr>
            <a:r>
              <a:rPr lang="fr-CH" sz="2000" dirty="0">
                <a:solidFill>
                  <a:schemeClr val="bg1"/>
                </a:solidFill>
              </a:rPr>
              <a:t>Ville de Luxembourg </a:t>
            </a:r>
          </a:p>
          <a:p>
            <a:pPr marL="0" indent="0">
              <a:buNone/>
            </a:pPr>
            <a:endParaRPr lang="fr-CH" sz="2000" dirty="0">
              <a:solidFill>
                <a:schemeClr val="bg1"/>
              </a:solidFill>
            </a:endParaRPr>
          </a:p>
          <a:p>
            <a:pPr marL="0" indent="0">
              <a:buNone/>
            </a:pPr>
            <a:r>
              <a:rPr lang="fr-CH" sz="2000" b="1" u="sng" dirty="0">
                <a:solidFill>
                  <a:schemeClr val="bg1"/>
                </a:solidFill>
              </a:rPr>
              <a:t>Gagnants</a:t>
            </a:r>
          </a:p>
          <a:p>
            <a:pPr marL="0" indent="0">
              <a:buNone/>
            </a:pPr>
            <a:r>
              <a:rPr lang="fr-CH" sz="2000" dirty="0">
                <a:solidFill>
                  <a:schemeClr val="bg1"/>
                </a:solidFill>
              </a:rPr>
              <a:t>1 indice —&gt; 300€ bon d’achats </a:t>
            </a:r>
          </a:p>
          <a:p>
            <a:pPr marL="0" indent="0">
              <a:buNone/>
            </a:pPr>
            <a:r>
              <a:rPr lang="fr-CH" sz="2000" dirty="0">
                <a:solidFill>
                  <a:schemeClr val="bg1"/>
                </a:solidFill>
              </a:rPr>
              <a:t>2 indices —&gt; 150€ bon d’achats</a:t>
            </a:r>
          </a:p>
          <a:p>
            <a:pPr marL="0" indent="0">
              <a:buNone/>
            </a:pPr>
            <a:r>
              <a:rPr lang="fr-CH" sz="2000" dirty="0">
                <a:solidFill>
                  <a:schemeClr val="bg1"/>
                </a:solidFill>
              </a:rPr>
              <a:t>3 indices —&gt; 100€ bon d’achats</a:t>
            </a:r>
          </a:p>
          <a:p>
            <a:pPr marL="0" indent="0">
              <a:buNone/>
            </a:pPr>
            <a:endParaRPr lang="fr-CH" sz="2000" dirty="0">
              <a:solidFill>
                <a:schemeClr val="bg1"/>
              </a:solidFill>
            </a:endParaRPr>
          </a:p>
          <a:p>
            <a:pPr marL="0" indent="0">
              <a:buNone/>
            </a:pPr>
            <a:endParaRPr lang="fr-CH" sz="2000" dirty="0">
              <a:solidFill>
                <a:schemeClr val="bg1"/>
              </a:solidFill>
            </a:endParaRPr>
          </a:p>
          <a:p>
            <a:pPr marL="0" indent="0">
              <a:buNone/>
            </a:pPr>
            <a:endParaRPr lang="fr-FR" sz="2000" dirty="0">
              <a:solidFill>
                <a:schemeClr val="bg1"/>
              </a:solidFill>
            </a:endParaRPr>
          </a:p>
        </p:txBody>
      </p:sp>
    </p:spTree>
    <p:extLst>
      <p:ext uri="{BB962C8B-B14F-4D97-AF65-F5344CB8AC3E}">
        <p14:creationId xmlns:p14="http://schemas.microsoft.com/office/powerpoint/2010/main" val="392027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ress room – Banque Internationale à Luxembourg">
            <a:extLst>
              <a:ext uri="{FF2B5EF4-FFF2-40B4-BE49-F238E27FC236}">
                <a16:creationId xmlns:a16="http://schemas.microsoft.com/office/drawing/2014/main" id="{A1C14F0F-33DF-B346-AB3C-B17BAFE4F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20" b="15384"/>
          <a:stretch/>
        </p:blipFill>
        <p:spPr bwMode="auto">
          <a:xfrm>
            <a:off x="20" y="-1"/>
            <a:ext cx="12191980" cy="4394997"/>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286518" y="4564049"/>
            <a:ext cx="3905483" cy="2293951"/>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564049"/>
            <a:ext cx="9110805" cy="2293951"/>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ubtitle 4">
            <a:extLst>
              <a:ext uri="{FF2B5EF4-FFF2-40B4-BE49-F238E27FC236}">
                <a16:creationId xmlns:a16="http://schemas.microsoft.com/office/drawing/2014/main" id="{814FED5A-07BD-3B43-A6C1-E36F95E04E3B}"/>
              </a:ext>
            </a:extLst>
          </p:cNvPr>
          <p:cNvSpPr>
            <a:spLocks noGrp="1"/>
          </p:cNvSpPr>
          <p:nvPr>
            <p:ph type="subTitle" idx="1"/>
          </p:nvPr>
        </p:nvSpPr>
        <p:spPr>
          <a:xfrm>
            <a:off x="841247" y="5170982"/>
            <a:ext cx="2138259" cy="1062708"/>
          </a:xfrm>
        </p:spPr>
        <p:txBody>
          <a:bodyPr>
            <a:normAutofit/>
          </a:bodyPr>
          <a:lstStyle/>
          <a:p>
            <a:pPr algn="l"/>
            <a:r>
              <a:rPr lang="fr-FR" sz="1600" dirty="0">
                <a:solidFill>
                  <a:srgbClr val="FFFFFF"/>
                </a:solidFill>
              </a:rPr>
              <a:t>Sara CARDOSO</a:t>
            </a:r>
          </a:p>
          <a:p>
            <a:pPr algn="l"/>
            <a:r>
              <a:rPr lang="fr-FR" sz="1600" dirty="0">
                <a:solidFill>
                  <a:srgbClr val="FFFFFF"/>
                </a:solidFill>
              </a:rPr>
              <a:t>Isolde MOTRO</a:t>
            </a:r>
          </a:p>
          <a:p>
            <a:pPr algn="l"/>
            <a:r>
              <a:rPr lang="fr-FR" sz="1600" dirty="0">
                <a:solidFill>
                  <a:srgbClr val="FFFFFF"/>
                </a:solidFill>
              </a:rPr>
              <a:t>Sally BRANDENBURGER</a:t>
            </a:r>
          </a:p>
          <a:p>
            <a:pPr algn="l"/>
            <a:endParaRPr lang="en-LU" sz="1600" dirty="0">
              <a:solidFill>
                <a:srgbClr val="FFFFFF"/>
              </a:solidFill>
            </a:endParaRPr>
          </a:p>
        </p:txBody>
      </p:sp>
      <p:sp>
        <p:nvSpPr>
          <p:cNvPr id="4" name="Title 3">
            <a:extLst>
              <a:ext uri="{FF2B5EF4-FFF2-40B4-BE49-F238E27FC236}">
                <a16:creationId xmlns:a16="http://schemas.microsoft.com/office/drawing/2014/main" id="{804B30F3-CB60-EE44-B2BB-36A1EEB3A1F9}"/>
              </a:ext>
            </a:extLst>
          </p:cNvPr>
          <p:cNvSpPr>
            <a:spLocks noGrp="1"/>
          </p:cNvSpPr>
          <p:nvPr>
            <p:ph type="ctrTitle"/>
          </p:nvPr>
        </p:nvSpPr>
        <p:spPr>
          <a:xfrm>
            <a:off x="841247" y="4267460"/>
            <a:ext cx="6982834" cy="1026435"/>
          </a:xfrm>
        </p:spPr>
        <p:txBody>
          <a:bodyPr>
            <a:normAutofit/>
          </a:bodyPr>
          <a:lstStyle/>
          <a:p>
            <a:pPr algn="l"/>
            <a:r>
              <a:rPr lang="en-LU" sz="4800" dirty="0">
                <a:solidFill>
                  <a:srgbClr val="FFFFFF"/>
                </a:solidFill>
              </a:rPr>
              <a:t>Stand physique Bil</a:t>
            </a:r>
          </a:p>
        </p:txBody>
      </p:sp>
      <p:sp>
        <p:nvSpPr>
          <p:cNvPr id="2" name="TextBox 1">
            <a:extLst>
              <a:ext uri="{FF2B5EF4-FFF2-40B4-BE49-F238E27FC236}">
                <a16:creationId xmlns:a16="http://schemas.microsoft.com/office/drawing/2014/main" id="{5A3CF99E-F0E6-4099-8E3E-550220C5E88E}"/>
              </a:ext>
            </a:extLst>
          </p:cNvPr>
          <p:cNvSpPr txBox="1"/>
          <p:nvPr/>
        </p:nvSpPr>
        <p:spPr>
          <a:xfrm>
            <a:off x="841247" y="5961069"/>
            <a:ext cx="2363582" cy="584775"/>
          </a:xfrm>
          <a:prstGeom prst="rect">
            <a:avLst/>
          </a:prstGeom>
          <a:noFill/>
        </p:spPr>
        <p:txBody>
          <a:bodyPr wrap="square" rtlCol="0">
            <a:spAutoFit/>
          </a:bodyPr>
          <a:lstStyle/>
          <a:p>
            <a:endParaRPr lang="fr-FR" sz="1600" dirty="0">
              <a:solidFill>
                <a:schemeClr val="bg1"/>
              </a:solidFill>
            </a:endParaRPr>
          </a:p>
          <a:p>
            <a:r>
              <a:rPr lang="fr-FR" sz="1600" dirty="0">
                <a:solidFill>
                  <a:schemeClr val="bg1"/>
                </a:solidFill>
              </a:rPr>
              <a:t>Chiara DISEWISCOURT</a:t>
            </a:r>
            <a:endParaRPr lang="fr-LU" sz="1600" dirty="0">
              <a:solidFill>
                <a:schemeClr val="bg1"/>
              </a:solidFill>
            </a:endParaRPr>
          </a:p>
        </p:txBody>
      </p:sp>
    </p:spTree>
    <p:extLst>
      <p:ext uri="{BB962C8B-B14F-4D97-AF65-F5344CB8AC3E}">
        <p14:creationId xmlns:p14="http://schemas.microsoft.com/office/powerpoint/2010/main" val="3030843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CFE9EA-50D8-4028-BE42-DC2D813BE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051656F-5F20-DA49-B86F-11D3D4DFB5DA}"/>
              </a:ext>
            </a:extLst>
          </p:cNvPr>
          <p:cNvSpPr>
            <a:spLocks noGrp="1"/>
          </p:cNvSpPr>
          <p:nvPr>
            <p:ph type="title"/>
          </p:nvPr>
        </p:nvSpPr>
        <p:spPr>
          <a:xfrm>
            <a:off x="4379976" y="5093208"/>
            <a:ext cx="6976872" cy="1261872"/>
          </a:xfrm>
        </p:spPr>
        <p:txBody>
          <a:bodyPr vert="horz" lIns="91440" tIns="45720" rIns="91440" bIns="45720" rtlCol="0" anchor="ctr">
            <a:normAutofit/>
          </a:bodyPr>
          <a:lstStyle/>
          <a:p>
            <a:pPr marL="342900" indent="-342900"/>
            <a:r>
              <a:rPr lang="en-US" sz="1800" kern="1200" dirty="0" err="1">
                <a:solidFill>
                  <a:schemeClr val="bg1"/>
                </a:solidFill>
                <a:latin typeface="Arial" panose="020B0604020202020204" pitchFamily="34" charset="0"/>
                <a:cs typeface="Arial" panose="020B0604020202020204" pitchFamily="34" charset="0"/>
              </a:rPr>
              <a:t>Rendre</a:t>
            </a:r>
            <a:r>
              <a:rPr lang="en-US" sz="1800" kern="1200" dirty="0">
                <a:solidFill>
                  <a:schemeClr val="bg1"/>
                </a:solidFill>
                <a:latin typeface="Arial" panose="020B0604020202020204" pitchFamily="34" charset="0"/>
                <a:cs typeface="Arial" panose="020B0604020202020204" pitchFamily="34" charset="0"/>
              </a:rPr>
              <a:t> la carte de </a:t>
            </a:r>
            <a:r>
              <a:rPr lang="en-US" sz="1800" kern="1200" dirty="0" err="1">
                <a:solidFill>
                  <a:schemeClr val="bg1"/>
                </a:solidFill>
                <a:latin typeface="Arial" panose="020B0604020202020204" pitchFamily="34" charset="0"/>
                <a:cs typeface="Arial" panose="020B0604020202020204" pitchFamily="34" charset="0"/>
              </a:rPr>
              <a:t>crédit</a:t>
            </a:r>
            <a:r>
              <a:rPr lang="en-US" sz="1800" kern="1200" dirty="0">
                <a:solidFill>
                  <a:schemeClr val="bg1"/>
                </a:solidFill>
                <a:latin typeface="Arial" panose="020B0604020202020204" pitchFamily="34" charset="0"/>
                <a:cs typeface="Arial" panose="020B0604020202020204" pitchFamily="34" charset="0"/>
              </a:rPr>
              <a:t> plus accessible aux plus </a:t>
            </a:r>
            <a:r>
              <a:rPr lang="en-US" sz="1800" kern="1200" dirty="0" err="1">
                <a:solidFill>
                  <a:schemeClr val="bg1"/>
                </a:solidFill>
                <a:latin typeface="Arial" panose="020B0604020202020204" pitchFamily="34" charset="0"/>
                <a:cs typeface="Arial" panose="020B0604020202020204" pitchFamily="34" charset="0"/>
              </a:rPr>
              <a:t>jeunes</a:t>
            </a:r>
            <a:endParaRPr lang="en-US" sz="1800" kern="1200" dirty="0">
              <a:solidFill>
                <a:schemeClr val="bg1"/>
              </a:solidFill>
              <a:latin typeface="Arial" panose="020B0604020202020204" pitchFamily="34" charset="0"/>
              <a:cs typeface="Arial" panose="020B0604020202020204" pitchFamily="34" charset="0"/>
            </a:endParaRPr>
          </a:p>
          <a:p>
            <a:pPr marL="342900" indent="-342900"/>
            <a:r>
              <a:rPr lang="en-US" sz="1800" kern="1200" dirty="0">
                <a:solidFill>
                  <a:schemeClr val="bg1"/>
                </a:solidFill>
                <a:latin typeface="Arial" panose="020B0604020202020204" pitchFamily="34" charset="0"/>
                <a:cs typeface="Arial" panose="020B0604020202020204" pitchFamily="34" charset="0"/>
              </a:rPr>
              <a:t>Avec des </a:t>
            </a:r>
            <a:r>
              <a:rPr lang="en-US" sz="1800" kern="1200" dirty="0" err="1">
                <a:solidFill>
                  <a:schemeClr val="bg1"/>
                </a:solidFill>
                <a:latin typeface="Arial" panose="020B0604020202020204" pitchFamily="34" charset="0"/>
                <a:cs typeface="Arial" panose="020B0604020202020204" pitchFamily="34" charset="0"/>
              </a:rPr>
              <a:t>limites</a:t>
            </a:r>
            <a:r>
              <a:rPr lang="en-US" sz="1800" kern="1200" dirty="0">
                <a:solidFill>
                  <a:schemeClr val="bg1"/>
                </a:solidFill>
                <a:latin typeface="Arial" panose="020B0604020202020204" pitchFamily="34" charset="0"/>
                <a:cs typeface="Arial" panose="020B0604020202020204" pitchFamily="34" charset="0"/>
              </a:rPr>
              <a:t> </a:t>
            </a:r>
            <a:r>
              <a:rPr lang="en-US" sz="1800" kern="1200" dirty="0" err="1">
                <a:solidFill>
                  <a:schemeClr val="bg1"/>
                </a:solidFill>
                <a:latin typeface="Arial" panose="020B0604020202020204" pitchFamily="34" charset="0"/>
                <a:cs typeface="Arial" panose="020B0604020202020204" pitchFamily="34" charset="0"/>
              </a:rPr>
              <a:t>spécifiques</a:t>
            </a:r>
            <a:endParaRPr lang="en-US" sz="1800" kern="1200" dirty="0">
              <a:solidFill>
                <a:schemeClr val="bg1"/>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171FD6AD-63B6-1644-934A-D0779119252C}"/>
              </a:ext>
            </a:extLst>
          </p:cNvPr>
          <p:cNvPicPr>
            <a:picLocks noGrp="1" noChangeAspect="1"/>
          </p:cNvPicPr>
          <p:nvPr>
            <p:ph idx="1"/>
          </p:nvPr>
        </p:nvPicPr>
        <p:blipFill rotWithShape="1">
          <a:blip r:embed="rId2"/>
          <a:srcRect r="1376" b="-1"/>
          <a:stretch/>
        </p:blipFill>
        <p:spPr>
          <a:xfrm>
            <a:off x="777240" y="427065"/>
            <a:ext cx="10637520" cy="3963870"/>
          </a:xfrm>
          <a:prstGeom prst="rect">
            <a:avLst/>
          </a:prstGeom>
        </p:spPr>
      </p:pic>
      <p:cxnSp>
        <p:nvCxnSpPr>
          <p:cNvPr id="14" name="Straight Connector 13">
            <a:extLst>
              <a:ext uri="{FF2B5EF4-FFF2-40B4-BE49-F238E27FC236}">
                <a16:creationId xmlns:a16="http://schemas.microsoft.com/office/drawing/2014/main" id="{9A218DD6-0CC7-465B-B80F-747F97B402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859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1CFE9EA-50D8-4028-BE42-DC2D813BE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696E487-BA1D-3048-936D-40CE78373E8E}"/>
              </a:ext>
            </a:extLst>
          </p:cNvPr>
          <p:cNvSpPr txBox="1"/>
          <p:nvPr/>
        </p:nvSpPr>
        <p:spPr>
          <a:xfrm>
            <a:off x="4379976" y="5093208"/>
            <a:ext cx="6976872" cy="126187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kern="1200">
                <a:solidFill>
                  <a:schemeClr val="bg1"/>
                </a:solidFill>
                <a:latin typeface="+mj-lt"/>
                <a:ea typeface="+mj-ea"/>
                <a:cs typeface="+mj-cs"/>
              </a:rPr>
              <a:t>Goodies</a:t>
            </a:r>
          </a:p>
        </p:txBody>
      </p:sp>
      <p:pic>
        <p:nvPicPr>
          <p:cNvPr id="6" name="Image 5">
            <a:extLst>
              <a:ext uri="{FF2B5EF4-FFF2-40B4-BE49-F238E27FC236}">
                <a16:creationId xmlns:a16="http://schemas.microsoft.com/office/drawing/2014/main" id="{2D9CEFBB-5358-574C-B5EE-B1AA66CAD89B}"/>
              </a:ext>
            </a:extLst>
          </p:cNvPr>
          <p:cNvPicPr>
            <a:picLocks noChangeAspect="1"/>
          </p:cNvPicPr>
          <p:nvPr/>
        </p:nvPicPr>
        <p:blipFill rotWithShape="1">
          <a:blip r:embed="rId3"/>
          <a:srcRect l="1155" r="-1" b="-1"/>
          <a:stretch/>
        </p:blipFill>
        <p:spPr>
          <a:xfrm>
            <a:off x="777240" y="455983"/>
            <a:ext cx="10637520" cy="4008775"/>
          </a:xfrm>
          <a:prstGeom prst="rect">
            <a:avLst/>
          </a:prstGeom>
        </p:spPr>
      </p:pic>
      <p:cxnSp>
        <p:nvCxnSpPr>
          <p:cNvPr id="29" name="Straight Connector 28">
            <a:extLst>
              <a:ext uri="{FF2B5EF4-FFF2-40B4-BE49-F238E27FC236}">
                <a16:creationId xmlns:a16="http://schemas.microsoft.com/office/drawing/2014/main" id="{9A218DD6-0CC7-465B-B80F-747F97B402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225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1CFE9EA-50D8-4028-BE42-DC2D813BE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BD5B12-BED4-7240-92C3-A932AB035933}"/>
              </a:ext>
            </a:extLst>
          </p:cNvPr>
          <p:cNvSpPr txBox="1"/>
          <p:nvPr/>
        </p:nvSpPr>
        <p:spPr>
          <a:xfrm>
            <a:off x="4379976" y="5093208"/>
            <a:ext cx="6976872" cy="126187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kern="1200" dirty="0">
                <a:solidFill>
                  <a:schemeClr val="bg1"/>
                </a:solidFill>
                <a:latin typeface="+mj-lt"/>
                <a:ea typeface="+mj-ea"/>
                <a:cs typeface="+mj-cs"/>
              </a:rPr>
              <a:t>SNACKS</a:t>
            </a:r>
          </a:p>
        </p:txBody>
      </p:sp>
      <p:pic>
        <p:nvPicPr>
          <p:cNvPr id="4" name="Image 4">
            <a:extLst>
              <a:ext uri="{FF2B5EF4-FFF2-40B4-BE49-F238E27FC236}">
                <a16:creationId xmlns:a16="http://schemas.microsoft.com/office/drawing/2014/main" id="{AEA34A19-E517-514A-84F2-BCBEB1D6FD4E}"/>
              </a:ext>
            </a:extLst>
          </p:cNvPr>
          <p:cNvPicPr>
            <a:picLocks noChangeAspect="1"/>
          </p:cNvPicPr>
          <p:nvPr/>
        </p:nvPicPr>
        <p:blipFill rotWithShape="1">
          <a:blip r:embed="rId3">
            <a:extLst>
              <a:ext uri="{28A0092B-C50C-407E-A947-70E740481C1C}">
                <a14:useLocalDpi xmlns:a14="http://schemas.microsoft.com/office/drawing/2010/main" val="0"/>
              </a:ext>
            </a:extLst>
          </a:blip>
          <a:srcRect r="-1" b="2580"/>
          <a:stretch/>
        </p:blipFill>
        <p:spPr>
          <a:xfrm>
            <a:off x="777240" y="478453"/>
            <a:ext cx="10637520" cy="3963835"/>
          </a:xfrm>
          <a:prstGeom prst="rect">
            <a:avLst/>
          </a:prstGeom>
        </p:spPr>
      </p:pic>
      <p:cxnSp>
        <p:nvCxnSpPr>
          <p:cNvPr id="34" name="Straight Connector 33">
            <a:extLst>
              <a:ext uri="{FF2B5EF4-FFF2-40B4-BE49-F238E27FC236}">
                <a16:creationId xmlns:a16="http://schemas.microsoft.com/office/drawing/2014/main" id="{9A218DD6-0CC7-465B-B80F-747F97B402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27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F7493F1-D69A-422C-A2FF-0FFF7AE0E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descr="Diagram&#10;&#10;Description automatically generated">
            <a:extLst>
              <a:ext uri="{FF2B5EF4-FFF2-40B4-BE49-F238E27FC236}">
                <a16:creationId xmlns:a16="http://schemas.microsoft.com/office/drawing/2014/main" id="{3124CA25-33CD-3F45-8895-ED4E99E1D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334" y="424328"/>
            <a:ext cx="2633382" cy="3735295"/>
          </a:xfrm>
          <a:prstGeom prst="rect">
            <a:avLst/>
          </a:prstGeom>
        </p:spPr>
      </p:pic>
      <p:pic>
        <p:nvPicPr>
          <p:cNvPr id="2" name="Image 2" descr="Graphical user interface&#10;&#10;Description automatically generated with low confidence">
            <a:extLst>
              <a:ext uri="{FF2B5EF4-FFF2-40B4-BE49-F238E27FC236}">
                <a16:creationId xmlns:a16="http://schemas.microsoft.com/office/drawing/2014/main" id="{2B41F755-AEC4-B54A-850C-30F99300F5F6}"/>
              </a:ext>
            </a:extLst>
          </p:cNvPr>
          <p:cNvPicPr>
            <a:picLocks noChangeAspect="1"/>
          </p:cNvPicPr>
          <p:nvPr/>
        </p:nvPicPr>
        <p:blipFill rotWithShape="1">
          <a:blip r:embed="rId4">
            <a:extLst>
              <a:ext uri="{28A0092B-C50C-407E-A947-70E740481C1C}">
                <a14:useLocalDpi xmlns:a14="http://schemas.microsoft.com/office/drawing/2010/main" val="0"/>
              </a:ext>
            </a:extLst>
          </a:blip>
          <a:srcRect l="280" r="281" b="1"/>
          <a:stretch/>
        </p:blipFill>
        <p:spPr>
          <a:xfrm>
            <a:off x="6345935" y="542647"/>
            <a:ext cx="5212080" cy="3498656"/>
          </a:xfrm>
          <a:prstGeom prst="rect">
            <a:avLst/>
          </a:prstGeom>
        </p:spPr>
      </p:pic>
      <p:cxnSp>
        <p:nvCxnSpPr>
          <p:cNvPr id="53" name="Straight Connector 52">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8716824-656E-3D43-8B60-89129613BB0B}"/>
              </a:ext>
            </a:extLst>
          </p:cNvPr>
          <p:cNvSpPr/>
          <p:nvPr/>
        </p:nvSpPr>
        <p:spPr>
          <a:xfrm>
            <a:off x="4882896" y="4828032"/>
            <a:ext cx="6675120" cy="14630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dirty="0">
                <a:solidFill>
                  <a:schemeClr val="bg1"/>
                </a:solidFill>
                <a:latin typeface="+mj-lt"/>
              </a:rPr>
              <a:t>SNACKS</a:t>
            </a:r>
          </a:p>
        </p:txBody>
      </p:sp>
    </p:spTree>
    <p:extLst>
      <p:ext uri="{BB962C8B-B14F-4D97-AF65-F5344CB8AC3E}">
        <p14:creationId xmlns:p14="http://schemas.microsoft.com/office/powerpoint/2010/main" val="257003230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5F45729-3AD9-AA45-AAFB-86BF4754FDC7}"/>
              </a:ext>
            </a:extLst>
          </p:cNvPr>
          <p:cNvPicPr>
            <a:picLocks noChangeAspect="1"/>
          </p:cNvPicPr>
          <p:nvPr/>
        </p:nvPicPr>
        <p:blipFill>
          <a:blip r:embed="rId3"/>
          <a:stretch>
            <a:fillRect/>
          </a:stretch>
        </p:blipFill>
        <p:spPr>
          <a:xfrm>
            <a:off x="2591446" y="0"/>
            <a:ext cx="6416968" cy="6844770"/>
          </a:xfrm>
          <a:prstGeom prst="rect">
            <a:avLst/>
          </a:prstGeom>
        </p:spPr>
      </p:pic>
      <p:pic>
        <p:nvPicPr>
          <p:cNvPr id="7" name="Image 7">
            <a:extLst>
              <a:ext uri="{FF2B5EF4-FFF2-40B4-BE49-F238E27FC236}">
                <a16:creationId xmlns:a16="http://schemas.microsoft.com/office/drawing/2014/main" id="{6FAEED0B-E7BD-714B-AE42-7E2AE1A04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496" y="1631466"/>
            <a:ext cx="387955" cy="1728163"/>
          </a:xfrm>
          <a:prstGeom prst="rect">
            <a:avLst/>
          </a:prstGeom>
        </p:spPr>
      </p:pic>
      <p:pic>
        <p:nvPicPr>
          <p:cNvPr id="8" name="Image 8">
            <a:extLst>
              <a:ext uri="{FF2B5EF4-FFF2-40B4-BE49-F238E27FC236}">
                <a16:creationId xmlns:a16="http://schemas.microsoft.com/office/drawing/2014/main" id="{6CDD9277-86E0-0845-91AF-854FAB22E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49497">
            <a:off x="4191789" y="4998400"/>
            <a:ext cx="1215375" cy="965150"/>
          </a:xfrm>
          <a:prstGeom prst="rect">
            <a:avLst/>
          </a:prstGeom>
        </p:spPr>
      </p:pic>
      <p:pic>
        <p:nvPicPr>
          <p:cNvPr id="9" name="Image 9">
            <a:extLst>
              <a:ext uri="{FF2B5EF4-FFF2-40B4-BE49-F238E27FC236}">
                <a16:creationId xmlns:a16="http://schemas.microsoft.com/office/drawing/2014/main" id="{C0C04EEA-6A26-EB47-ACB6-167153054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835623">
            <a:off x="6931041" y="3983325"/>
            <a:ext cx="2166356" cy="658943"/>
          </a:xfrm>
          <a:prstGeom prst="rect">
            <a:avLst/>
          </a:prstGeom>
        </p:spPr>
      </p:pic>
      <p:pic>
        <p:nvPicPr>
          <p:cNvPr id="10" name="Image 10">
            <a:extLst>
              <a:ext uri="{FF2B5EF4-FFF2-40B4-BE49-F238E27FC236}">
                <a16:creationId xmlns:a16="http://schemas.microsoft.com/office/drawing/2014/main" id="{56509E1E-38B4-6745-A44A-92EE5B37B279}"/>
              </a:ext>
            </a:extLst>
          </p:cNvPr>
          <p:cNvPicPr>
            <a:picLocks noChangeAspect="1"/>
          </p:cNvPicPr>
          <p:nvPr/>
        </p:nvPicPr>
        <p:blipFill rotWithShape="1">
          <a:blip r:embed="rId7">
            <a:extLst>
              <a:ext uri="{28A0092B-C50C-407E-A947-70E740481C1C}">
                <a14:useLocalDpi xmlns:a14="http://schemas.microsoft.com/office/drawing/2010/main" val="0"/>
              </a:ext>
            </a:extLst>
          </a:blip>
          <a:srcRect b="26855"/>
          <a:stretch/>
        </p:blipFill>
        <p:spPr>
          <a:xfrm rot="18047743">
            <a:off x="2875535" y="2148659"/>
            <a:ext cx="1287105" cy="693779"/>
          </a:xfrm>
          <a:prstGeom prst="rect">
            <a:avLst/>
          </a:prstGeom>
        </p:spPr>
      </p:pic>
      <p:pic>
        <p:nvPicPr>
          <p:cNvPr id="11" name="Image 11">
            <a:extLst>
              <a:ext uri="{FF2B5EF4-FFF2-40B4-BE49-F238E27FC236}">
                <a16:creationId xmlns:a16="http://schemas.microsoft.com/office/drawing/2014/main" id="{E094B948-4FBA-BA4A-A212-002FEDD642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82740">
            <a:off x="6039811" y="693656"/>
            <a:ext cx="1309442" cy="983053"/>
          </a:xfrm>
          <a:prstGeom prst="rect">
            <a:avLst/>
          </a:prstGeom>
        </p:spPr>
      </p:pic>
      <p:pic>
        <p:nvPicPr>
          <p:cNvPr id="2" name="Image 2">
            <a:extLst>
              <a:ext uri="{FF2B5EF4-FFF2-40B4-BE49-F238E27FC236}">
                <a16:creationId xmlns:a16="http://schemas.microsoft.com/office/drawing/2014/main" id="{93CC811C-305C-644B-95DC-F14B12A81B2B}"/>
              </a:ext>
            </a:extLst>
          </p:cNvPr>
          <p:cNvPicPr>
            <a:picLocks noChangeAspect="1"/>
          </p:cNvPicPr>
          <p:nvPr/>
        </p:nvPicPr>
        <p:blipFill rotWithShape="1">
          <a:blip r:embed="rId9">
            <a:extLst>
              <a:ext uri="{28A0092B-C50C-407E-A947-70E740481C1C}">
                <a14:useLocalDpi xmlns:a14="http://schemas.microsoft.com/office/drawing/2010/main" val="0"/>
              </a:ext>
            </a:extLst>
          </a:blip>
          <a:srcRect l="68065" t="63969" r="5579" b="3927"/>
          <a:stretch/>
        </p:blipFill>
        <p:spPr>
          <a:xfrm rot="14530925">
            <a:off x="3042429" y="3811414"/>
            <a:ext cx="1097375" cy="1002764"/>
          </a:xfrm>
          <a:prstGeom prst="rect">
            <a:avLst/>
          </a:prstGeom>
        </p:spPr>
      </p:pic>
      <p:pic>
        <p:nvPicPr>
          <p:cNvPr id="3" name="Image 3">
            <a:extLst>
              <a:ext uri="{FF2B5EF4-FFF2-40B4-BE49-F238E27FC236}">
                <a16:creationId xmlns:a16="http://schemas.microsoft.com/office/drawing/2014/main" id="{4AFBBFF1-6613-C54C-966B-A21151FE3F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586190">
            <a:off x="3320850" y="4024428"/>
            <a:ext cx="270607" cy="270607"/>
          </a:xfrm>
          <a:prstGeom prst="rect">
            <a:avLst/>
          </a:prstGeom>
        </p:spPr>
      </p:pic>
      <p:pic>
        <p:nvPicPr>
          <p:cNvPr id="4" name="Image 3">
            <a:extLst>
              <a:ext uri="{FF2B5EF4-FFF2-40B4-BE49-F238E27FC236}">
                <a16:creationId xmlns:a16="http://schemas.microsoft.com/office/drawing/2014/main" id="{67A2264F-2033-D74B-8A55-B31C704FC2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586190">
            <a:off x="3564894" y="4389050"/>
            <a:ext cx="332713" cy="332713"/>
          </a:xfrm>
          <a:prstGeom prst="rect">
            <a:avLst/>
          </a:prstGeom>
        </p:spPr>
      </p:pic>
      <p:pic>
        <p:nvPicPr>
          <p:cNvPr id="5" name="Image 13">
            <a:extLst>
              <a:ext uri="{FF2B5EF4-FFF2-40B4-BE49-F238E27FC236}">
                <a16:creationId xmlns:a16="http://schemas.microsoft.com/office/drawing/2014/main" id="{60ED4A93-B91B-D248-938C-3904F84B28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9853975">
            <a:off x="5921157" y="4829101"/>
            <a:ext cx="1214400" cy="1303743"/>
          </a:xfrm>
          <a:prstGeom prst="rect">
            <a:avLst/>
          </a:prstGeom>
        </p:spPr>
      </p:pic>
      <p:sp>
        <p:nvSpPr>
          <p:cNvPr id="15" name="ZoneTexte 14">
            <a:extLst>
              <a:ext uri="{FF2B5EF4-FFF2-40B4-BE49-F238E27FC236}">
                <a16:creationId xmlns:a16="http://schemas.microsoft.com/office/drawing/2014/main" id="{CD712585-743E-A94B-8173-301491F4B395}"/>
              </a:ext>
            </a:extLst>
          </p:cNvPr>
          <p:cNvSpPr txBox="1"/>
          <p:nvPr/>
        </p:nvSpPr>
        <p:spPr>
          <a:xfrm rot="1437837">
            <a:off x="5738856" y="2009920"/>
            <a:ext cx="934382" cy="369332"/>
          </a:xfrm>
          <a:prstGeom prst="rect">
            <a:avLst/>
          </a:prstGeom>
          <a:noFill/>
        </p:spPr>
        <p:txBody>
          <a:bodyPr wrap="square" rtlCol="0">
            <a:spAutoFit/>
          </a:bodyPr>
          <a:lstStyle/>
          <a:p>
            <a:pPr algn="l"/>
            <a:r>
              <a:rPr lang="fr-CH" dirty="0"/>
              <a:t>1x frite</a:t>
            </a:r>
            <a:endParaRPr lang="fr-FR" dirty="0"/>
          </a:p>
        </p:txBody>
      </p:sp>
      <p:sp>
        <p:nvSpPr>
          <p:cNvPr id="16" name="ZoneTexte 15">
            <a:extLst>
              <a:ext uri="{FF2B5EF4-FFF2-40B4-BE49-F238E27FC236}">
                <a16:creationId xmlns:a16="http://schemas.microsoft.com/office/drawing/2014/main" id="{EFCB41D8-2440-524F-99CC-ED62C2D26C66}"/>
              </a:ext>
            </a:extLst>
          </p:cNvPr>
          <p:cNvSpPr txBox="1"/>
          <p:nvPr/>
        </p:nvSpPr>
        <p:spPr>
          <a:xfrm rot="17880268">
            <a:off x="3560062" y="2474513"/>
            <a:ext cx="1828800" cy="369332"/>
          </a:xfrm>
          <a:prstGeom prst="rect">
            <a:avLst/>
          </a:prstGeom>
          <a:noFill/>
        </p:spPr>
        <p:txBody>
          <a:bodyPr wrap="square" rtlCol="0">
            <a:spAutoFit/>
          </a:bodyPr>
          <a:lstStyle/>
          <a:p>
            <a:pPr algn="l"/>
            <a:r>
              <a:rPr lang="fr-CH" dirty="0"/>
              <a:t>Bon de 20€</a:t>
            </a:r>
            <a:endParaRPr lang="fr-FR" dirty="0"/>
          </a:p>
        </p:txBody>
      </p:sp>
      <p:sp>
        <p:nvSpPr>
          <p:cNvPr id="17" name="ZoneTexte 16">
            <a:extLst>
              <a:ext uri="{FF2B5EF4-FFF2-40B4-BE49-F238E27FC236}">
                <a16:creationId xmlns:a16="http://schemas.microsoft.com/office/drawing/2014/main" id="{E40C298D-8579-A44A-804E-D859F556417A}"/>
              </a:ext>
            </a:extLst>
          </p:cNvPr>
          <p:cNvSpPr txBox="1"/>
          <p:nvPr/>
        </p:nvSpPr>
        <p:spPr>
          <a:xfrm rot="6928669">
            <a:off x="6502561" y="4008403"/>
            <a:ext cx="882173" cy="369332"/>
          </a:xfrm>
          <a:prstGeom prst="rect">
            <a:avLst/>
          </a:prstGeom>
          <a:noFill/>
        </p:spPr>
        <p:txBody>
          <a:bodyPr wrap="square" rtlCol="0">
            <a:spAutoFit/>
          </a:bodyPr>
          <a:lstStyle/>
          <a:p>
            <a:pPr algn="l"/>
            <a:r>
              <a:rPr lang="fr-CH" dirty="0"/>
              <a:t>5%</a:t>
            </a:r>
            <a:endParaRPr lang="fr-FR" dirty="0"/>
          </a:p>
        </p:txBody>
      </p:sp>
    </p:spTree>
    <p:extLst>
      <p:ext uri="{BB962C8B-B14F-4D97-AF65-F5344CB8AC3E}">
        <p14:creationId xmlns:p14="http://schemas.microsoft.com/office/powerpoint/2010/main" val="746814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B44162F8-B8BD-BE48-A4BB-AE3C00B7754A}"/>
              </a:ext>
            </a:extLst>
          </p:cNvPr>
          <p:cNvCxnSpPr>
            <a:cxnSpLocks/>
          </p:cNvCxnSpPr>
          <p:nvPr/>
        </p:nvCxnSpPr>
        <p:spPr>
          <a:xfrm>
            <a:off x="9929901" y="4158550"/>
            <a:ext cx="19647" cy="1732516"/>
          </a:xfrm>
          <a:prstGeom prst="line">
            <a:avLst/>
          </a:prstGeom>
          <a:ln w="76200"/>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E2E85A0-541E-DC4A-A7A2-85C6022FDAF1}"/>
              </a:ext>
            </a:extLst>
          </p:cNvPr>
          <p:cNvCxnSpPr>
            <a:cxnSpLocks/>
          </p:cNvCxnSpPr>
          <p:nvPr/>
        </p:nvCxnSpPr>
        <p:spPr>
          <a:xfrm>
            <a:off x="9992209" y="4109361"/>
            <a:ext cx="0" cy="1798045"/>
          </a:xfrm>
          <a:prstGeom prst="line">
            <a:avLst/>
          </a:prstGeom>
          <a:ln w="76200"/>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AB8E6421-84CD-C144-AB27-D24839A497CF}"/>
                  </a:ext>
                </a:extLst>
              </p14:cNvPr>
              <p14:cNvContentPartPr/>
              <p14:nvPr/>
            </p14:nvContentPartPr>
            <p14:xfrm>
              <a:off x="2540181" y="-18637"/>
              <a:ext cx="77400" cy="4421880"/>
            </p14:xfrm>
          </p:contentPart>
        </mc:Choice>
        <mc:Fallback xmlns="">
          <p:pic>
            <p:nvPicPr>
              <p:cNvPr id="5" name="Ink 4">
                <a:extLst>
                  <a:ext uri="{FF2B5EF4-FFF2-40B4-BE49-F238E27FC236}">
                    <a16:creationId xmlns:a16="http://schemas.microsoft.com/office/drawing/2014/main" id="{AB8E6421-84CD-C144-AB27-D24839A497CF}"/>
                  </a:ext>
                </a:extLst>
              </p:cNvPr>
              <p:cNvPicPr/>
              <p:nvPr/>
            </p:nvPicPr>
            <p:blipFill>
              <a:blip r:embed="rId3"/>
              <a:stretch>
                <a:fillRect/>
              </a:stretch>
            </p:blipFill>
            <p:spPr>
              <a:xfrm>
                <a:off x="2531181" y="-27637"/>
                <a:ext cx="95040" cy="4439520"/>
              </a:xfrm>
              <a:prstGeom prst="rect">
                <a:avLst/>
              </a:prstGeom>
            </p:spPr>
          </p:pic>
        </mc:Fallback>
      </mc:AlternateContent>
      <p:grpSp>
        <p:nvGrpSpPr>
          <p:cNvPr id="21" name="Group 20">
            <a:extLst>
              <a:ext uri="{FF2B5EF4-FFF2-40B4-BE49-F238E27FC236}">
                <a16:creationId xmlns:a16="http://schemas.microsoft.com/office/drawing/2014/main" id="{F71D26D3-EECF-264D-9F0D-EDD020BE48FA}"/>
              </a:ext>
            </a:extLst>
          </p:cNvPr>
          <p:cNvGrpSpPr/>
          <p:nvPr/>
        </p:nvGrpSpPr>
        <p:grpSpPr>
          <a:xfrm>
            <a:off x="623181" y="4167803"/>
            <a:ext cx="1969560" cy="1739160"/>
            <a:chOff x="623181" y="4167803"/>
            <a:chExt cx="1969560" cy="1739160"/>
          </a:xfrm>
        </p:grpSpPr>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1E220CC2-693B-8247-840B-B1DF6B64886A}"/>
                    </a:ext>
                  </a:extLst>
                </p14:cNvPr>
                <p14:cNvContentPartPr/>
                <p14:nvPr/>
              </p14:nvContentPartPr>
              <p14:xfrm>
                <a:off x="623181" y="4292723"/>
                <a:ext cx="1614240" cy="1614240"/>
              </p14:xfrm>
            </p:contentPart>
          </mc:Choice>
          <mc:Fallback xmlns="">
            <p:pic>
              <p:nvPicPr>
                <p:cNvPr id="15" name="Ink 14">
                  <a:extLst>
                    <a:ext uri="{FF2B5EF4-FFF2-40B4-BE49-F238E27FC236}">
                      <a16:creationId xmlns:a16="http://schemas.microsoft.com/office/drawing/2014/main" id="{1E220CC2-693B-8247-840B-B1DF6B64886A}"/>
                    </a:ext>
                  </a:extLst>
                </p:cNvPr>
                <p:cNvPicPr/>
                <p:nvPr/>
              </p:nvPicPr>
              <p:blipFill>
                <a:blip r:embed="rId5"/>
                <a:stretch>
                  <a:fillRect/>
                </a:stretch>
              </p:blipFill>
              <p:spPr>
                <a:xfrm>
                  <a:off x="614181" y="4283723"/>
                  <a:ext cx="1631880" cy="1631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8BEF09A7-7E02-E241-A9C7-9980E785D10D}"/>
                    </a:ext>
                  </a:extLst>
                </p14:cNvPr>
                <p14:cNvContentPartPr/>
                <p14:nvPr/>
              </p14:nvContentPartPr>
              <p14:xfrm>
                <a:off x="2202861" y="4319003"/>
                <a:ext cx="7920" cy="7920"/>
              </p14:xfrm>
            </p:contentPart>
          </mc:Choice>
          <mc:Fallback xmlns="">
            <p:pic>
              <p:nvPicPr>
                <p:cNvPr id="16" name="Ink 15">
                  <a:extLst>
                    <a:ext uri="{FF2B5EF4-FFF2-40B4-BE49-F238E27FC236}">
                      <a16:creationId xmlns:a16="http://schemas.microsoft.com/office/drawing/2014/main" id="{8BEF09A7-7E02-E241-A9C7-9980E785D10D}"/>
                    </a:ext>
                  </a:extLst>
                </p:cNvPr>
                <p:cNvPicPr/>
                <p:nvPr/>
              </p:nvPicPr>
              <p:blipFill>
                <a:blip r:embed="rId7"/>
                <a:stretch>
                  <a:fillRect/>
                </a:stretch>
              </p:blipFill>
              <p:spPr>
                <a:xfrm>
                  <a:off x="2193861" y="4310003"/>
                  <a:ext cx="2556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5DD2A4DF-7BD4-374F-8460-AA17DA6B62B8}"/>
                    </a:ext>
                  </a:extLst>
                </p14:cNvPr>
                <p14:cNvContentPartPr/>
                <p14:nvPr/>
              </p14:nvContentPartPr>
              <p14:xfrm>
                <a:off x="2176581" y="4330523"/>
                <a:ext cx="23040" cy="23040"/>
              </p14:xfrm>
            </p:contentPart>
          </mc:Choice>
          <mc:Fallback xmlns="">
            <p:pic>
              <p:nvPicPr>
                <p:cNvPr id="17" name="Ink 16">
                  <a:extLst>
                    <a:ext uri="{FF2B5EF4-FFF2-40B4-BE49-F238E27FC236}">
                      <a16:creationId xmlns:a16="http://schemas.microsoft.com/office/drawing/2014/main" id="{5DD2A4DF-7BD4-374F-8460-AA17DA6B62B8}"/>
                    </a:ext>
                  </a:extLst>
                </p:cNvPr>
                <p:cNvPicPr/>
                <p:nvPr/>
              </p:nvPicPr>
              <p:blipFill>
                <a:blip r:embed="rId9"/>
                <a:stretch>
                  <a:fillRect/>
                </a:stretch>
              </p:blipFill>
              <p:spPr>
                <a:xfrm>
                  <a:off x="2167581" y="4321523"/>
                  <a:ext cx="406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141095C5-F9A9-2F4E-A124-B7306C550D12}"/>
                    </a:ext>
                  </a:extLst>
                </p14:cNvPr>
                <p14:cNvContentPartPr/>
                <p14:nvPr/>
              </p14:nvContentPartPr>
              <p14:xfrm>
                <a:off x="2172621" y="4167803"/>
                <a:ext cx="189360" cy="189360"/>
              </p14:xfrm>
            </p:contentPart>
          </mc:Choice>
          <mc:Fallback xmlns="">
            <p:pic>
              <p:nvPicPr>
                <p:cNvPr id="18" name="Ink 17">
                  <a:extLst>
                    <a:ext uri="{FF2B5EF4-FFF2-40B4-BE49-F238E27FC236}">
                      <a16:creationId xmlns:a16="http://schemas.microsoft.com/office/drawing/2014/main" id="{141095C5-F9A9-2F4E-A124-B7306C550D12}"/>
                    </a:ext>
                  </a:extLst>
                </p:cNvPr>
                <p:cNvPicPr/>
                <p:nvPr/>
              </p:nvPicPr>
              <p:blipFill>
                <a:blip r:embed="rId11"/>
                <a:stretch>
                  <a:fillRect/>
                </a:stretch>
              </p:blipFill>
              <p:spPr>
                <a:xfrm>
                  <a:off x="2163621" y="4158803"/>
                  <a:ext cx="20700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3A8BFC73-6942-C748-9E37-FAA061B099F8}"/>
                    </a:ext>
                  </a:extLst>
                </p14:cNvPr>
                <p14:cNvContentPartPr/>
                <p14:nvPr/>
              </p14:nvContentPartPr>
              <p14:xfrm>
                <a:off x="2306901" y="4209923"/>
                <a:ext cx="285840" cy="360"/>
              </p14:xfrm>
            </p:contentPart>
          </mc:Choice>
          <mc:Fallback xmlns="">
            <p:pic>
              <p:nvPicPr>
                <p:cNvPr id="20" name="Ink 19">
                  <a:extLst>
                    <a:ext uri="{FF2B5EF4-FFF2-40B4-BE49-F238E27FC236}">
                      <a16:creationId xmlns:a16="http://schemas.microsoft.com/office/drawing/2014/main" id="{3A8BFC73-6942-C748-9E37-FAA061B099F8}"/>
                    </a:ext>
                  </a:extLst>
                </p:cNvPr>
                <p:cNvPicPr/>
                <p:nvPr/>
              </p:nvPicPr>
              <p:blipFill>
                <a:blip r:embed="rId13"/>
                <a:stretch>
                  <a:fillRect/>
                </a:stretch>
              </p:blipFill>
              <p:spPr>
                <a:xfrm>
                  <a:off x="2297901" y="4200923"/>
                  <a:ext cx="3034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CB6AA839-060D-3F43-98B0-7ECB9A51C957}"/>
                  </a:ext>
                </a:extLst>
              </p14:cNvPr>
              <p14:cNvContentPartPr/>
              <p14:nvPr/>
            </p14:nvContentPartPr>
            <p14:xfrm>
              <a:off x="9578181" y="4209923"/>
              <a:ext cx="385920" cy="360"/>
            </p14:xfrm>
          </p:contentPart>
        </mc:Choice>
        <mc:Fallback xmlns="">
          <p:pic>
            <p:nvPicPr>
              <p:cNvPr id="23" name="Ink 22">
                <a:extLst>
                  <a:ext uri="{FF2B5EF4-FFF2-40B4-BE49-F238E27FC236}">
                    <a16:creationId xmlns:a16="http://schemas.microsoft.com/office/drawing/2014/main" id="{CB6AA839-060D-3F43-98B0-7ECB9A51C957}"/>
                  </a:ext>
                </a:extLst>
              </p:cNvPr>
              <p:cNvPicPr/>
              <p:nvPr/>
            </p:nvPicPr>
            <p:blipFill>
              <a:blip r:embed="rId15"/>
              <a:stretch>
                <a:fillRect/>
              </a:stretch>
            </p:blipFill>
            <p:spPr>
              <a:xfrm>
                <a:off x="9569181" y="4200923"/>
                <a:ext cx="403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B8064852-53D9-B44C-A1F0-087E15D2031A}"/>
                  </a:ext>
                </a:extLst>
              </p14:cNvPr>
              <p14:cNvContentPartPr/>
              <p14:nvPr/>
            </p14:nvContentPartPr>
            <p14:xfrm>
              <a:off x="636141" y="5910563"/>
              <a:ext cx="11149920" cy="360"/>
            </p14:xfrm>
          </p:contentPart>
        </mc:Choice>
        <mc:Fallback xmlns="">
          <p:pic>
            <p:nvPicPr>
              <p:cNvPr id="25" name="Ink 24">
                <a:extLst>
                  <a:ext uri="{FF2B5EF4-FFF2-40B4-BE49-F238E27FC236}">
                    <a16:creationId xmlns:a16="http://schemas.microsoft.com/office/drawing/2014/main" id="{B8064852-53D9-B44C-A1F0-087E15D2031A}"/>
                  </a:ext>
                </a:extLst>
              </p:cNvPr>
              <p:cNvPicPr/>
              <p:nvPr/>
            </p:nvPicPr>
            <p:blipFill>
              <a:blip r:embed="rId17"/>
              <a:stretch>
                <a:fillRect/>
              </a:stretch>
            </p:blipFill>
            <p:spPr>
              <a:xfrm>
                <a:off x="627141" y="5901563"/>
                <a:ext cx="11167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 25">
                <a:extLst>
                  <a:ext uri="{FF2B5EF4-FFF2-40B4-BE49-F238E27FC236}">
                    <a16:creationId xmlns:a16="http://schemas.microsoft.com/office/drawing/2014/main" id="{7DFFFB6A-6862-D64B-B785-9B157FD63534}"/>
                  </a:ext>
                </a:extLst>
              </p14:cNvPr>
              <p14:cNvContentPartPr/>
              <p14:nvPr/>
            </p14:nvContentPartPr>
            <p14:xfrm>
              <a:off x="9929901" y="4170683"/>
              <a:ext cx="1837800" cy="1768320"/>
            </p14:xfrm>
          </p:contentPart>
        </mc:Choice>
        <mc:Fallback xmlns="">
          <p:pic>
            <p:nvPicPr>
              <p:cNvPr id="26" name="Ink 25">
                <a:extLst>
                  <a:ext uri="{FF2B5EF4-FFF2-40B4-BE49-F238E27FC236}">
                    <a16:creationId xmlns:a16="http://schemas.microsoft.com/office/drawing/2014/main" id="{7DFFFB6A-6862-D64B-B785-9B157FD63534}"/>
                  </a:ext>
                </a:extLst>
              </p:cNvPr>
              <p:cNvPicPr/>
              <p:nvPr/>
            </p:nvPicPr>
            <p:blipFill>
              <a:blip r:embed="rId19"/>
              <a:stretch>
                <a:fillRect/>
              </a:stretch>
            </p:blipFill>
            <p:spPr>
              <a:xfrm>
                <a:off x="9920901" y="4161683"/>
                <a:ext cx="1855440" cy="1785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 26">
                <a:extLst>
                  <a:ext uri="{FF2B5EF4-FFF2-40B4-BE49-F238E27FC236}">
                    <a16:creationId xmlns:a16="http://schemas.microsoft.com/office/drawing/2014/main" id="{AF2E34D3-8996-C54A-B978-7F476990FE1C}"/>
                  </a:ext>
                </a:extLst>
              </p14:cNvPr>
              <p14:cNvContentPartPr/>
              <p14:nvPr/>
            </p14:nvContentPartPr>
            <p14:xfrm>
              <a:off x="9540381" y="28883"/>
              <a:ext cx="78480" cy="4484520"/>
            </p14:xfrm>
          </p:contentPart>
        </mc:Choice>
        <mc:Fallback xmlns="">
          <p:pic>
            <p:nvPicPr>
              <p:cNvPr id="27" name="Ink 26">
                <a:extLst>
                  <a:ext uri="{FF2B5EF4-FFF2-40B4-BE49-F238E27FC236}">
                    <a16:creationId xmlns:a16="http://schemas.microsoft.com/office/drawing/2014/main" id="{AF2E34D3-8996-C54A-B978-7F476990FE1C}"/>
                  </a:ext>
                </a:extLst>
              </p:cNvPr>
              <p:cNvPicPr/>
              <p:nvPr/>
            </p:nvPicPr>
            <p:blipFill>
              <a:blip r:embed="rId21"/>
              <a:stretch>
                <a:fillRect/>
              </a:stretch>
            </p:blipFill>
            <p:spPr>
              <a:xfrm>
                <a:off x="9531381" y="19883"/>
                <a:ext cx="96120" cy="4502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Ink 27">
                <a:extLst>
                  <a:ext uri="{FF2B5EF4-FFF2-40B4-BE49-F238E27FC236}">
                    <a16:creationId xmlns:a16="http://schemas.microsoft.com/office/drawing/2014/main" id="{B1F72CD0-E3BE-5E41-97CE-82A9B14401B4}"/>
                  </a:ext>
                </a:extLst>
              </p14:cNvPr>
              <p14:cNvContentPartPr/>
              <p14:nvPr/>
            </p14:nvContentPartPr>
            <p14:xfrm>
              <a:off x="8135661" y="2830043"/>
              <a:ext cx="48960" cy="2793600"/>
            </p14:xfrm>
          </p:contentPart>
        </mc:Choice>
        <mc:Fallback xmlns="">
          <p:pic>
            <p:nvPicPr>
              <p:cNvPr id="28" name="Ink 27">
                <a:extLst>
                  <a:ext uri="{FF2B5EF4-FFF2-40B4-BE49-F238E27FC236}">
                    <a16:creationId xmlns:a16="http://schemas.microsoft.com/office/drawing/2014/main" id="{B1F72CD0-E3BE-5E41-97CE-82A9B14401B4}"/>
                  </a:ext>
                </a:extLst>
              </p:cNvPr>
              <p:cNvPicPr/>
              <p:nvPr/>
            </p:nvPicPr>
            <p:blipFill>
              <a:blip r:embed="rId23"/>
              <a:stretch>
                <a:fillRect/>
              </a:stretch>
            </p:blipFill>
            <p:spPr>
              <a:xfrm>
                <a:off x="8126727" y="2821043"/>
                <a:ext cx="66471" cy="2811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Ink 29">
                <a:extLst>
                  <a:ext uri="{FF2B5EF4-FFF2-40B4-BE49-F238E27FC236}">
                    <a16:creationId xmlns:a16="http://schemas.microsoft.com/office/drawing/2014/main" id="{35D22040-C3A5-8645-92FD-1A17CA3BD5E9}"/>
                  </a:ext>
                </a:extLst>
              </p14:cNvPr>
              <p14:cNvContentPartPr/>
              <p14:nvPr/>
            </p14:nvContentPartPr>
            <p14:xfrm>
              <a:off x="4535301" y="2800883"/>
              <a:ext cx="49680" cy="2815920"/>
            </p14:xfrm>
          </p:contentPart>
        </mc:Choice>
        <mc:Fallback xmlns="">
          <p:pic>
            <p:nvPicPr>
              <p:cNvPr id="30" name="Ink 29">
                <a:extLst>
                  <a:ext uri="{FF2B5EF4-FFF2-40B4-BE49-F238E27FC236}">
                    <a16:creationId xmlns:a16="http://schemas.microsoft.com/office/drawing/2014/main" id="{35D22040-C3A5-8645-92FD-1A17CA3BD5E9}"/>
                  </a:ext>
                </a:extLst>
              </p:cNvPr>
              <p:cNvPicPr/>
              <p:nvPr/>
            </p:nvPicPr>
            <p:blipFill>
              <a:blip r:embed="rId25"/>
              <a:stretch>
                <a:fillRect/>
              </a:stretch>
            </p:blipFill>
            <p:spPr>
              <a:xfrm>
                <a:off x="4526235" y="2791883"/>
                <a:ext cx="67449" cy="2833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D5946009-1F63-794B-B748-D7F9665971BA}"/>
                  </a:ext>
                </a:extLst>
              </p14:cNvPr>
              <p14:cNvContentPartPr/>
              <p14:nvPr/>
            </p14:nvContentPartPr>
            <p14:xfrm>
              <a:off x="4558701" y="5631563"/>
              <a:ext cx="3598560" cy="113760"/>
            </p14:xfrm>
          </p:contentPart>
        </mc:Choice>
        <mc:Fallback xmlns="">
          <p:pic>
            <p:nvPicPr>
              <p:cNvPr id="35" name="Ink 34">
                <a:extLst>
                  <a:ext uri="{FF2B5EF4-FFF2-40B4-BE49-F238E27FC236}">
                    <a16:creationId xmlns:a16="http://schemas.microsoft.com/office/drawing/2014/main" id="{D5946009-1F63-794B-B748-D7F9665971BA}"/>
                  </a:ext>
                </a:extLst>
              </p:cNvPr>
              <p:cNvPicPr/>
              <p:nvPr/>
            </p:nvPicPr>
            <p:blipFill>
              <a:blip r:embed="rId27"/>
              <a:stretch>
                <a:fillRect/>
              </a:stretch>
            </p:blipFill>
            <p:spPr>
              <a:xfrm>
                <a:off x="4543221" y="5616083"/>
                <a:ext cx="36291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3" name="Ink 72">
                <a:extLst>
                  <a:ext uri="{FF2B5EF4-FFF2-40B4-BE49-F238E27FC236}">
                    <a16:creationId xmlns:a16="http://schemas.microsoft.com/office/drawing/2014/main" id="{EB66AC17-C0BC-A44A-88AA-2962CAA8CED2}"/>
                  </a:ext>
                </a:extLst>
              </p14:cNvPr>
              <p14:cNvContentPartPr/>
              <p14:nvPr/>
            </p14:nvContentPartPr>
            <p14:xfrm>
              <a:off x="4492351" y="2696116"/>
              <a:ext cx="3822480" cy="137160"/>
            </p14:xfrm>
          </p:contentPart>
        </mc:Choice>
        <mc:Fallback xmlns="">
          <p:pic>
            <p:nvPicPr>
              <p:cNvPr id="73" name="Ink 72">
                <a:extLst>
                  <a:ext uri="{FF2B5EF4-FFF2-40B4-BE49-F238E27FC236}">
                    <a16:creationId xmlns:a16="http://schemas.microsoft.com/office/drawing/2014/main" id="{EB66AC17-C0BC-A44A-88AA-2962CAA8CED2}"/>
                  </a:ext>
                </a:extLst>
              </p:cNvPr>
              <p:cNvPicPr/>
              <p:nvPr/>
            </p:nvPicPr>
            <p:blipFill>
              <a:blip r:embed="rId29"/>
              <a:stretch>
                <a:fillRect/>
              </a:stretch>
            </p:blipFill>
            <p:spPr>
              <a:xfrm>
                <a:off x="4471829" y="2675650"/>
                <a:ext cx="3863164" cy="17773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9" name="Ink 78">
                <a:extLst>
                  <a:ext uri="{FF2B5EF4-FFF2-40B4-BE49-F238E27FC236}">
                    <a16:creationId xmlns:a16="http://schemas.microsoft.com/office/drawing/2014/main" id="{FDA3F3B9-8B91-C642-8961-E748ED744288}"/>
                  </a:ext>
                </a:extLst>
              </p14:cNvPr>
              <p14:cNvContentPartPr/>
              <p14:nvPr/>
            </p14:nvContentPartPr>
            <p14:xfrm>
              <a:off x="4464991" y="2586676"/>
              <a:ext cx="1531800" cy="41400"/>
            </p14:xfrm>
          </p:contentPart>
        </mc:Choice>
        <mc:Fallback xmlns="">
          <p:pic>
            <p:nvPicPr>
              <p:cNvPr id="79" name="Ink 78">
                <a:extLst>
                  <a:ext uri="{FF2B5EF4-FFF2-40B4-BE49-F238E27FC236}">
                    <a16:creationId xmlns:a16="http://schemas.microsoft.com/office/drawing/2014/main" id="{FDA3F3B9-8B91-C642-8961-E748ED744288}"/>
                  </a:ext>
                </a:extLst>
              </p:cNvPr>
              <p:cNvPicPr/>
              <p:nvPr/>
            </p:nvPicPr>
            <p:blipFill>
              <a:blip r:embed="rId31"/>
              <a:stretch>
                <a:fillRect/>
              </a:stretch>
            </p:blipFill>
            <p:spPr>
              <a:xfrm>
                <a:off x="4444466" y="2566156"/>
                <a:ext cx="157249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0" name="Ink 79">
                <a:extLst>
                  <a:ext uri="{FF2B5EF4-FFF2-40B4-BE49-F238E27FC236}">
                    <a16:creationId xmlns:a16="http://schemas.microsoft.com/office/drawing/2014/main" id="{982E918F-2E22-9C4B-9321-F3BF66428C62}"/>
                  </a:ext>
                </a:extLst>
              </p14:cNvPr>
              <p14:cNvContentPartPr/>
              <p14:nvPr/>
            </p14:nvContentPartPr>
            <p14:xfrm>
              <a:off x="5700151" y="2545636"/>
              <a:ext cx="2570040" cy="106560"/>
            </p14:xfrm>
          </p:contentPart>
        </mc:Choice>
        <mc:Fallback xmlns="">
          <p:pic>
            <p:nvPicPr>
              <p:cNvPr id="80" name="Ink 79">
                <a:extLst>
                  <a:ext uri="{FF2B5EF4-FFF2-40B4-BE49-F238E27FC236}">
                    <a16:creationId xmlns:a16="http://schemas.microsoft.com/office/drawing/2014/main" id="{982E918F-2E22-9C4B-9321-F3BF66428C62}"/>
                  </a:ext>
                </a:extLst>
              </p:cNvPr>
              <p:cNvPicPr/>
              <p:nvPr/>
            </p:nvPicPr>
            <p:blipFill>
              <a:blip r:embed="rId33"/>
              <a:stretch>
                <a:fillRect/>
              </a:stretch>
            </p:blipFill>
            <p:spPr>
              <a:xfrm>
                <a:off x="5679631" y="2525116"/>
                <a:ext cx="261072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3" name="Ink 82">
                <a:extLst>
                  <a:ext uri="{FF2B5EF4-FFF2-40B4-BE49-F238E27FC236}">
                    <a16:creationId xmlns:a16="http://schemas.microsoft.com/office/drawing/2014/main" id="{6CCECCAD-C72C-3B43-9201-6699D744CB00}"/>
                  </a:ext>
                </a:extLst>
              </p14:cNvPr>
              <p14:cNvContentPartPr/>
              <p14:nvPr/>
            </p14:nvContentPartPr>
            <p14:xfrm>
              <a:off x="5767111" y="2665156"/>
              <a:ext cx="1141200" cy="116640"/>
            </p14:xfrm>
          </p:contentPart>
        </mc:Choice>
        <mc:Fallback xmlns="">
          <p:pic>
            <p:nvPicPr>
              <p:cNvPr id="83" name="Ink 82">
                <a:extLst>
                  <a:ext uri="{FF2B5EF4-FFF2-40B4-BE49-F238E27FC236}">
                    <a16:creationId xmlns:a16="http://schemas.microsoft.com/office/drawing/2014/main" id="{6CCECCAD-C72C-3B43-9201-6699D744CB00}"/>
                  </a:ext>
                </a:extLst>
              </p:cNvPr>
              <p:cNvPicPr/>
              <p:nvPr/>
            </p:nvPicPr>
            <p:blipFill>
              <a:blip r:embed="rId35"/>
              <a:stretch>
                <a:fillRect/>
              </a:stretch>
            </p:blipFill>
            <p:spPr>
              <a:xfrm>
                <a:off x="5746591" y="2644636"/>
                <a:ext cx="118188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4" name="Ink 83">
                <a:extLst>
                  <a:ext uri="{FF2B5EF4-FFF2-40B4-BE49-F238E27FC236}">
                    <a16:creationId xmlns:a16="http://schemas.microsoft.com/office/drawing/2014/main" id="{2FA0EAFF-48A7-F849-B668-54DE18113CFD}"/>
                  </a:ext>
                </a:extLst>
              </p14:cNvPr>
              <p14:cNvContentPartPr/>
              <p14:nvPr/>
            </p14:nvContentPartPr>
            <p14:xfrm>
              <a:off x="6421231" y="2600356"/>
              <a:ext cx="1596240" cy="198720"/>
            </p14:xfrm>
          </p:contentPart>
        </mc:Choice>
        <mc:Fallback xmlns="">
          <p:pic>
            <p:nvPicPr>
              <p:cNvPr id="84" name="Ink 83">
                <a:extLst>
                  <a:ext uri="{FF2B5EF4-FFF2-40B4-BE49-F238E27FC236}">
                    <a16:creationId xmlns:a16="http://schemas.microsoft.com/office/drawing/2014/main" id="{2FA0EAFF-48A7-F849-B668-54DE18113CFD}"/>
                  </a:ext>
                </a:extLst>
              </p:cNvPr>
              <p:cNvPicPr/>
              <p:nvPr/>
            </p:nvPicPr>
            <p:blipFill>
              <a:blip r:embed="rId37"/>
              <a:stretch>
                <a:fillRect/>
              </a:stretch>
            </p:blipFill>
            <p:spPr>
              <a:xfrm>
                <a:off x="6405751" y="2584904"/>
                <a:ext cx="1626840" cy="22926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6" name="Ink 85">
                <a:extLst>
                  <a:ext uri="{FF2B5EF4-FFF2-40B4-BE49-F238E27FC236}">
                    <a16:creationId xmlns:a16="http://schemas.microsoft.com/office/drawing/2014/main" id="{18E539D2-9162-A84D-B1B2-5454505216F6}"/>
                  </a:ext>
                </a:extLst>
              </p14:cNvPr>
              <p14:cNvContentPartPr/>
              <p14:nvPr/>
            </p14:nvContentPartPr>
            <p14:xfrm>
              <a:off x="6702751" y="2579836"/>
              <a:ext cx="1608120" cy="185040"/>
            </p14:xfrm>
          </p:contentPart>
        </mc:Choice>
        <mc:Fallback xmlns="">
          <p:pic>
            <p:nvPicPr>
              <p:cNvPr id="86" name="Ink 85">
                <a:extLst>
                  <a:ext uri="{FF2B5EF4-FFF2-40B4-BE49-F238E27FC236}">
                    <a16:creationId xmlns:a16="http://schemas.microsoft.com/office/drawing/2014/main" id="{18E539D2-9162-A84D-B1B2-5454505216F6}"/>
                  </a:ext>
                </a:extLst>
              </p:cNvPr>
              <p:cNvPicPr/>
              <p:nvPr/>
            </p:nvPicPr>
            <p:blipFill>
              <a:blip r:embed="rId39"/>
              <a:stretch>
                <a:fillRect/>
              </a:stretch>
            </p:blipFill>
            <p:spPr>
              <a:xfrm>
                <a:off x="6687271" y="2564356"/>
                <a:ext cx="16387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8" name="Ink 87">
                <a:extLst>
                  <a:ext uri="{FF2B5EF4-FFF2-40B4-BE49-F238E27FC236}">
                    <a16:creationId xmlns:a16="http://schemas.microsoft.com/office/drawing/2014/main" id="{34B880CE-6410-644F-AC9D-9180EEE47EB1}"/>
                  </a:ext>
                </a:extLst>
              </p14:cNvPr>
              <p14:cNvContentPartPr/>
              <p14:nvPr/>
            </p14:nvContentPartPr>
            <p14:xfrm>
              <a:off x="4434751" y="2620876"/>
              <a:ext cx="1419480" cy="185040"/>
            </p14:xfrm>
          </p:contentPart>
        </mc:Choice>
        <mc:Fallback xmlns="">
          <p:pic>
            <p:nvPicPr>
              <p:cNvPr id="88" name="Ink 87">
                <a:extLst>
                  <a:ext uri="{FF2B5EF4-FFF2-40B4-BE49-F238E27FC236}">
                    <a16:creationId xmlns:a16="http://schemas.microsoft.com/office/drawing/2014/main" id="{34B880CE-6410-644F-AC9D-9180EEE47EB1}"/>
                  </a:ext>
                </a:extLst>
              </p:cNvPr>
              <p:cNvPicPr/>
              <p:nvPr/>
            </p:nvPicPr>
            <p:blipFill>
              <a:blip r:embed="rId41"/>
              <a:stretch>
                <a:fillRect/>
              </a:stretch>
            </p:blipFill>
            <p:spPr>
              <a:xfrm>
                <a:off x="4419271" y="2605426"/>
                <a:ext cx="1450080" cy="21558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 name="Ink 91">
                <a:extLst>
                  <a:ext uri="{FF2B5EF4-FFF2-40B4-BE49-F238E27FC236}">
                    <a16:creationId xmlns:a16="http://schemas.microsoft.com/office/drawing/2014/main" id="{C73F034D-3D8D-BF47-8759-2F2236968A41}"/>
                  </a:ext>
                </a:extLst>
              </p14:cNvPr>
              <p14:cNvContentPartPr/>
              <p14:nvPr/>
            </p14:nvContentPartPr>
            <p14:xfrm>
              <a:off x="2306286" y="4134790"/>
              <a:ext cx="103320" cy="47520"/>
            </p14:xfrm>
          </p:contentPart>
        </mc:Choice>
        <mc:Fallback xmlns="">
          <p:pic>
            <p:nvPicPr>
              <p:cNvPr id="92" name="Ink 91">
                <a:extLst>
                  <a:ext uri="{FF2B5EF4-FFF2-40B4-BE49-F238E27FC236}">
                    <a16:creationId xmlns:a16="http://schemas.microsoft.com/office/drawing/2014/main" id="{C73F034D-3D8D-BF47-8759-2F2236968A41}"/>
                  </a:ext>
                </a:extLst>
              </p:cNvPr>
              <p:cNvPicPr/>
              <p:nvPr/>
            </p:nvPicPr>
            <p:blipFill>
              <a:blip r:embed="rId43"/>
              <a:stretch>
                <a:fillRect/>
              </a:stretch>
            </p:blipFill>
            <p:spPr>
              <a:xfrm>
                <a:off x="2285694" y="4114270"/>
                <a:ext cx="144142"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3" name="Ink 92">
                <a:extLst>
                  <a:ext uri="{FF2B5EF4-FFF2-40B4-BE49-F238E27FC236}">
                    <a16:creationId xmlns:a16="http://schemas.microsoft.com/office/drawing/2014/main" id="{728EFF33-4FFD-3F47-9D02-4345EAD5153A}"/>
                  </a:ext>
                </a:extLst>
              </p14:cNvPr>
              <p14:cNvContentPartPr/>
              <p14:nvPr/>
            </p14:nvContentPartPr>
            <p14:xfrm>
              <a:off x="9906888" y="4144342"/>
              <a:ext cx="85320" cy="38160"/>
            </p14:xfrm>
          </p:contentPart>
        </mc:Choice>
        <mc:Fallback xmlns="">
          <p:pic>
            <p:nvPicPr>
              <p:cNvPr id="93" name="Ink 92">
                <a:extLst>
                  <a:ext uri="{FF2B5EF4-FFF2-40B4-BE49-F238E27FC236}">
                    <a16:creationId xmlns:a16="http://schemas.microsoft.com/office/drawing/2014/main" id="{728EFF33-4FFD-3F47-9D02-4345EAD5153A}"/>
                  </a:ext>
                </a:extLst>
              </p:cNvPr>
              <p:cNvPicPr/>
              <p:nvPr/>
            </p:nvPicPr>
            <p:blipFill>
              <a:blip r:embed="rId45"/>
              <a:stretch>
                <a:fillRect/>
              </a:stretch>
            </p:blipFill>
            <p:spPr>
              <a:xfrm>
                <a:off x="9886368" y="4123822"/>
                <a:ext cx="126000" cy="78840"/>
              </a:xfrm>
              <a:prstGeom prst="rect">
                <a:avLst/>
              </a:prstGeom>
            </p:spPr>
          </p:pic>
        </mc:Fallback>
      </mc:AlternateContent>
      <p:grpSp>
        <p:nvGrpSpPr>
          <p:cNvPr id="96" name="Group 95">
            <a:extLst>
              <a:ext uri="{FF2B5EF4-FFF2-40B4-BE49-F238E27FC236}">
                <a16:creationId xmlns:a16="http://schemas.microsoft.com/office/drawing/2014/main" id="{E5469F72-AC69-E74F-BEDB-26560C148DAD}"/>
              </a:ext>
            </a:extLst>
          </p:cNvPr>
          <p:cNvGrpSpPr/>
          <p:nvPr/>
        </p:nvGrpSpPr>
        <p:grpSpPr>
          <a:xfrm>
            <a:off x="11739754" y="5871674"/>
            <a:ext cx="72360" cy="95040"/>
            <a:chOff x="11739754" y="5871674"/>
            <a:chExt cx="72360" cy="95040"/>
          </a:xfrm>
        </p:grpSpPr>
        <mc:AlternateContent xmlns:mc="http://schemas.openxmlformats.org/markup-compatibility/2006" xmlns:p14="http://schemas.microsoft.com/office/powerpoint/2010/main">
          <mc:Choice Requires="p14">
            <p:contentPart p14:bwMode="auto" r:id="rId46">
              <p14:nvContentPartPr>
                <p14:cNvPr id="94" name="Ink 93">
                  <a:extLst>
                    <a:ext uri="{FF2B5EF4-FFF2-40B4-BE49-F238E27FC236}">
                      <a16:creationId xmlns:a16="http://schemas.microsoft.com/office/drawing/2014/main" id="{A407CD19-5E6C-364B-942A-0DC1D76520D7}"/>
                    </a:ext>
                  </a:extLst>
                </p14:cNvPr>
                <p14:cNvContentPartPr/>
                <p14:nvPr/>
              </p14:nvContentPartPr>
              <p14:xfrm>
                <a:off x="11758834" y="5871674"/>
                <a:ext cx="53280" cy="51120"/>
              </p14:xfrm>
            </p:contentPart>
          </mc:Choice>
          <mc:Fallback xmlns="">
            <p:pic>
              <p:nvPicPr>
                <p:cNvPr id="94" name="Ink 93">
                  <a:extLst>
                    <a:ext uri="{FF2B5EF4-FFF2-40B4-BE49-F238E27FC236}">
                      <a16:creationId xmlns:a16="http://schemas.microsoft.com/office/drawing/2014/main" id="{A407CD19-5E6C-364B-942A-0DC1D76520D7}"/>
                    </a:ext>
                  </a:extLst>
                </p:cNvPr>
                <p:cNvPicPr/>
                <p:nvPr/>
              </p:nvPicPr>
              <p:blipFill>
                <a:blip r:embed="rId47"/>
                <a:stretch>
                  <a:fillRect/>
                </a:stretch>
              </p:blipFill>
              <p:spPr>
                <a:xfrm>
                  <a:off x="11738314" y="5851154"/>
                  <a:ext cx="939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5" name="Ink 94">
                  <a:extLst>
                    <a:ext uri="{FF2B5EF4-FFF2-40B4-BE49-F238E27FC236}">
                      <a16:creationId xmlns:a16="http://schemas.microsoft.com/office/drawing/2014/main" id="{C02AEE8B-0291-1243-AFB1-F513387E69CC}"/>
                    </a:ext>
                  </a:extLst>
                </p14:cNvPr>
                <p14:cNvContentPartPr/>
                <p14:nvPr/>
              </p14:nvContentPartPr>
              <p14:xfrm>
                <a:off x="11739754" y="5928194"/>
                <a:ext cx="61200" cy="38520"/>
              </p14:xfrm>
            </p:contentPart>
          </mc:Choice>
          <mc:Fallback xmlns="">
            <p:pic>
              <p:nvPicPr>
                <p:cNvPr id="95" name="Ink 94">
                  <a:extLst>
                    <a:ext uri="{FF2B5EF4-FFF2-40B4-BE49-F238E27FC236}">
                      <a16:creationId xmlns:a16="http://schemas.microsoft.com/office/drawing/2014/main" id="{C02AEE8B-0291-1243-AFB1-F513387E69CC}"/>
                    </a:ext>
                  </a:extLst>
                </p:cNvPr>
                <p:cNvPicPr/>
                <p:nvPr/>
              </p:nvPicPr>
              <p:blipFill>
                <a:blip r:embed="rId49"/>
                <a:stretch>
                  <a:fillRect/>
                </a:stretch>
              </p:blipFill>
              <p:spPr>
                <a:xfrm>
                  <a:off x="11719113" y="5907674"/>
                  <a:ext cx="102121" cy="79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97" name="Ink 96">
                <a:extLst>
                  <a:ext uri="{FF2B5EF4-FFF2-40B4-BE49-F238E27FC236}">
                    <a16:creationId xmlns:a16="http://schemas.microsoft.com/office/drawing/2014/main" id="{7EB5E068-BFAB-7948-B870-A17640017DCD}"/>
                  </a:ext>
                </a:extLst>
              </p14:cNvPr>
              <p14:cNvContentPartPr/>
              <p14:nvPr/>
            </p14:nvContentPartPr>
            <p14:xfrm>
              <a:off x="4429551" y="2602526"/>
              <a:ext cx="1497600" cy="213840"/>
            </p14:xfrm>
          </p:contentPart>
        </mc:Choice>
        <mc:Fallback xmlns="">
          <p:pic>
            <p:nvPicPr>
              <p:cNvPr id="97" name="Ink 96">
                <a:extLst>
                  <a:ext uri="{FF2B5EF4-FFF2-40B4-BE49-F238E27FC236}">
                    <a16:creationId xmlns:a16="http://schemas.microsoft.com/office/drawing/2014/main" id="{7EB5E068-BFAB-7948-B870-A17640017DCD}"/>
                  </a:ext>
                </a:extLst>
              </p:cNvPr>
              <p:cNvPicPr/>
              <p:nvPr/>
            </p:nvPicPr>
            <p:blipFill>
              <a:blip r:embed="rId51"/>
              <a:stretch>
                <a:fillRect/>
              </a:stretch>
            </p:blipFill>
            <p:spPr>
              <a:xfrm>
                <a:off x="4409031" y="2582006"/>
                <a:ext cx="15382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8" name="Ink 97">
                <a:extLst>
                  <a:ext uri="{FF2B5EF4-FFF2-40B4-BE49-F238E27FC236}">
                    <a16:creationId xmlns:a16="http://schemas.microsoft.com/office/drawing/2014/main" id="{50D37466-FED3-A24E-A68F-6E071FDF4DCB}"/>
                  </a:ext>
                </a:extLst>
              </p14:cNvPr>
              <p14:cNvContentPartPr/>
              <p14:nvPr/>
            </p14:nvContentPartPr>
            <p14:xfrm>
              <a:off x="6213711" y="2653286"/>
              <a:ext cx="698040" cy="140040"/>
            </p14:xfrm>
          </p:contentPart>
        </mc:Choice>
        <mc:Fallback xmlns="">
          <p:pic>
            <p:nvPicPr>
              <p:cNvPr id="98" name="Ink 97">
                <a:extLst>
                  <a:ext uri="{FF2B5EF4-FFF2-40B4-BE49-F238E27FC236}">
                    <a16:creationId xmlns:a16="http://schemas.microsoft.com/office/drawing/2014/main" id="{50D37466-FED3-A24E-A68F-6E071FDF4DCB}"/>
                  </a:ext>
                </a:extLst>
              </p:cNvPr>
              <p:cNvPicPr/>
              <p:nvPr/>
            </p:nvPicPr>
            <p:blipFill>
              <a:blip r:embed="rId53"/>
              <a:stretch>
                <a:fillRect/>
              </a:stretch>
            </p:blipFill>
            <p:spPr>
              <a:xfrm>
                <a:off x="6193191" y="2632819"/>
                <a:ext cx="738720" cy="180616"/>
              </a:xfrm>
              <a:prstGeom prst="rect">
                <a:avLst/>
              </a:prstGeom>
            </p:spPr>
          </p:pic>
        </mc:Fallback>
      </mc:AlternateContent>
      <p:pic>
        <p:nvPicPr>
          <p:cNvPr id="104" name="Picture 104">
            <a:extLst>
              <a:ext uri="{FF2B5EF4-FFF2-40B4-BE49-F238E27FC236}">
                <a16:creationId xmlns:a16="http://schemas.microsoft.com/office/drawing/2014/main" id="{60B2FED1-4B7F-A141-8A3F-6741D24FDF93}"/>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755105" y="3345287"/>
            <a:ext cx="3268388" cy="1738998"/>
          </a:xfrm>
          <a:prstGeom prst="rect">
            <a:avLst/>
          </a:prstGeom>
        </p:spPr>
      </p:pic>
      <mc:AlternateContent xmlns:mc="http://schemas.openxmlformats.org/markup-compatibility/2006" xmlns:p14="http://schemas.microsoft.com/office/powerpoint/2010/main">
        <mc:Choice Requires="p14">
          <p:contentPart p14:bwMode="auto" r:id="rId55">
            <p14:nvContentPartPr>
              <p14:cNvPr id="106" name="Ink 105">
                <a:extLst>
                  <a:ext uri="{FF2B5EF4-FFF2-40B4-BE49-F238E27FC236}">
                    <a16:creationId xmlns:a16="http://schemas.microsoft.com/office/drawing/2014/main" id="{94CB3FF9-5079-D646-9F6F-10C12394B73A}"/>
                  </a:ext>
                </a:extLst>
              </p14:cNvPr>
              <p14:cNvContentPartPr/>
              <p14:nvPr/>
            </p14:nvContentPartPr>
            <p14:xfrm>
              <a:off x="2944461" y="108443"/>
              <a:ext cx="6547680" cy="360"/>
            </p14:xfrm>
          </p:contentPart>
        </mc:Choice>
        <mc:Fallback xmlns="">
          <p:pic>
            <p:nvPicPr>
              <p:cNvPr id="106" name="Ink 105">
                <a:extLst>
                  <a:ext uri="{FF2B5EF4-FFF2-40B4-BE49-F238E27FC236}">
                    <a16:creationId xmlns:a16="http://schemas.microsoft.com/office/drawing/2014/main" id="{94CB3FF9-5079-D646-9F6F-10C12394B73A}"/>
                  </a:ext>
                </a:extLst>
              </p:cNvPr>
              <p:cNvPicPr/>
              <p:nvPr/>
            </p:nvPicPr>
            <p:blipFill>
              <a:blip r:embed="rId56"/>
              <a:stretch>
                <a:fillRect/>
              </a:stretch>
            </p:blipFill>
            <p:spPr>
              <a:xfrm>
                <a:off x="2881464" y="45443"/>
                <a:ext cx="6673313"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10" name="Ink 109">
                <a:extLst>
                  <a:ext uri="{FF2B5EF4-FFF2-40B4-BE49-F238E27FC236}">
                    <a16:creationId xmlns:a16="http://schemas.microsoft.com/office/drawing/2014/main" id="{557C69A1-1198-5648-B53C-D2A4AB0E237A}"/>
                  </a:ext>
                </a:extLst>
              </p14:cNvPr>
              <p14:cNvContentPartPr/>
              <p14:nvPr/>
            </p14:nvContentPartPr>
            <p14:xfrm>
              <a:off x="2967141" y="1417763"/>
              <a:ext cx="140760" cy="900000"/>
            </p14:xfrm>
          </p:contentPart>
        </mc:Choice>
        <mc:Fallback xmlns="">
          <p:pic>
            <p:nvPicPr>
              <p:cNvPr id="110" name="Ink 109">
                <a:extLst>
                  <a:ext uri="{FF2B5EF4-FFF2-40B4-BE49-F238E27FC236}">
                    <a16:creationId xmlns:a16="http://schemas.microsoft.com/office/drawing/2014/main" id="{557C69A1-1198-5648-B53C-D2A4AB0E237A}"/>
                  </a:ext>
                </a:extLst>
              </p:cNvPr>
              <p:cNvPicPr/>
              <p:nvPr/>
            </p:nvPicPr>
            <p:blipFill>
              <a:blip r:embed="rId58"/>
              <a:stretch>
                <a:fillRect/>
              </a:stretch>
            </p:blipFill>
            <p:spPr>
              <a:xfrm>
                <a:off x="2904141" y="1354763"/>
                <a:ext cx="266400" cy="10256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11" name="Ink 110">
                <a:extLst>
                  <a:ext uri="{FF2B5EF4-FFF2-40B4-BE49-F238E27FC236}">
                    <a16:creationId xmlns:a16="http://schemas.microsoft.com/office/drawing/2014/main" id="{818C4C46-F5CA-9E49-9516-AEB1CE133277}"/>
                  </a:ext>
                </a:extLst>
              </p14:cNvPr>
              <p14:cNvContentPartPr/>
              <p14:nvPr/>
            </p14:nvContentPartPr>
            <p14:xfrm>
              <a:off x="2614341" y="125723"/>
              <a:ext cx="47160" cy="2682720"/>
            </p14:xfrm>
          </p:contentPart>
        </mc:Choice>
        <mc:Fallback xmlns="">
          <p:pic>
            <p:nvPicPr>
              <p:cNvPr id="111" name="Ink 110">
                <a:extLst>
                  <a:ext uri="{FF2B5EF4-FFF2-40B4-BE49-F238E27FC236}">
                    <a16:creationId xmlns:a16="http://schemas.microsoft.com/office/drawing/2014/main" id="{818C4C46-F5CA-9E49-9516-AEB1CE133277}"/>
                  </a:ext>
                </a:extLst>
              </p:cNvPr>
              <p:cNvPicPr/>
              <p:nvPr/>
            </p:nvPicPr>
            <p:blipFill>
              <a:blip r:embed="rId60"/>
              <a:stretch>
                <a:fillRect/>
              </a:stretch>
            </p:blipFill>
            <p:spPr>
              <a:xfrm>
                <a:off x="2551341" y="62723"/>
                <a:ext cx="172800" cy="2808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2" name="Ink 111">
                <a:extLst>
                  <a:ext uri="{FF2B5EF4-FFF2-40B4-BE49-F238E27FC236}">
                    <a16:creationId xmlns:a16="http://schemas.microsoft.com/office/drawing/2014/main" id="{EB937425-B07B-1D4F-B3B9-8E49B3BAB472}"/>
                  </a:ext>
                </a:extLst>
              </p14:cNvPr>
              <p14:cNvContentPartPr/>
              <p14:nvPr/>
            </p14:nvContentPartPr>
            <p14:xfrm>
              <a:off x="2641341" y="1657163"/>
              <a:ext cx="44640" cy="2526840"/>
            </p14:xfrm>
          </p:contentPart>
        </mc:Choice>
        <mc:Fallback xmlns="">
          <p:pic>
            <p:nvPicPr>
              <p:cNvPr id="112" name="Ink 111">
                <a:extLst>
                  <a:ext uri="{FF2B5EF4-FFF2-40B4-BE49-F238E27FC236}">
                    <a16:creationId xmlns:a16="http://schemas.microsoft.com/office/drawing/2014/main" id="{EB937425-B07B-1D4F-B3B9-8E49B3BAB472}"/>
                  </a:ext>
                </a:extLst>
              </p:cNvPr>
              <p:cNvPicPr/>
              <p:nvPr/>
            </p:nvPicPr>
            <p:blipFill>
              <a:blip r:embed="rId62"/>
              <a:stretch>
                <a:fillRect/>
              </a:stretch>
            </p:blipFill>
            <p:spPr>
              <a:xfrm>
                <a:off x="2578341" y="1594172"/>
                <a:ext cx="170280" cy="2652462"/>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3" name="Ink 112">
                <a:extLst>
                  <a:ext uri="{FF2B5EF4-FFF2-40B4-BE49-F238E27FC236}">
                    <a16:creationId xmlns:a16="http://schemas.microsoft.com/office/drawing/2014/main" id="{DD44AED7-8940-0D48-BFA4-7BADDA4E972A}"/>
                  </a:ext>
                </a:extLst>
              </p14:cNvPr>
              <p14:cNvContentPartPr/>
              <p14:nvPr/>
            </p14:nvContentPartPr>
            <p14:xfrm>
              <a:off x="9415101" y="74243"/>
              <a:ext cx="74880" cy="4276080"/>
            </p14:xfrm>
          </p:contentPart>
        </mc:Choice>
        <mc:Fallback xmlns="">
          <p:pic>
            <p:nvPicPr>
              <p:cNvPr id="113" name="Ink 112">
                <a:extLst>
                  <a:ext uri="{FF2B5EF4-FFF2-40B4-BE49-F238E27FC236}">
                    <a16:creationId xmlns:a16="http://schemas.microsoft.com/office/drawing/2014/main" id="{DD44AED7-8940-0D48-BFA4-7BADDA4E972A}"/>
                  </a:ext>
                </a:extLst>
              </p:cNvPr>
              <p:cNvPicPr/>
              <p:nvPr/>
            </p:nvPicPr>
            <p:blipFill>
              <a:blip r:embed="rId64"/>
              <a:stretch>
                <a:fillRect/>
              </a:stretch>
            </p:blipFill>
            <p:spPr>
              <a:xfrm>
                <a:off x="9352402" y="11248"/>
                <a:ext cx="199919" cy="440170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4" name="Ink 113">
                <a:extLst>
                  <a:ext uri="{FF2B5EF4-FFF2-40B4-BE49-F238E27FC236}">
                    <a16:creationId xmlns:a16="http://schemas.microsoft.com/office/drawing/2014/main" id="{0E681466-D778-FD40-B995-B339706522F1}"/>
                  </a:ext>
                </a:extLst>
              </p14:cNvPr>
              <p14:cNvContentPartPr/>
              <p14:nvPr/>
            </p14:nvContentPartPr>
            <p14:xfrm>
              <a:off x="2661501" y="42923"/>
              <a:ext cx="370800" cy="83520"/>
            </p14:xfrm>
          </p:contentPart>
        </mc:Choice>
        <mc:Fallback xmlns="">
          <p:pic>
            <p:nvPicPr>
              <p:cNvPr id="114" name="Ink 113">
                <a:extLst>
                  <a:ext uri="{FF2B5EF4-FFF2-40B4-BE49-F238E27FC236}">
                    <a16:creationId xmlns:a16="http://schemas.microsoft.com/office/drawing/2014/main" id="{0E681466-D778-FD40-B995-B339706522F1}"/>
                  </a:ext>
                </a:extLst>
              </p:cNvPr>
              <p:cNvPicPr/>
              <p:nvPr/>
            </p:nvPicPr>
            <p:blipFill>
              <a:blip r:embed="rId66"/>
              <a:stretch>
                <a:fillRect/>
              </a:stretch>
            </p:blipFill>
            <p:spPr>
              <a:xfrm>
                <a:off x="2598501" y="-20077"/>
                <a:ext cx="49644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15" name="Ink 114">
                <a:extLst>
                  <a:ext uri="{FF2B5EF4-FFF2-40B4-BE49-F238E27FC236}">
                    <a16:creationId xmlns:a16="http://schemas.microsoft.com/office/drawing/2014/main" id="{BF201BF8-F882-274E-B7B2-66A5214C93A2}"/>
                  </a:ext>
                </a:extLst>
              </p14:cNvPr>
              <p14:cNvContentPartPr/>
              <p14:nvPr/>
            </p14:nvContentPartPr>
            <p14:xfrm>
              <a:off x="2744661" y="162803"/>
              <a:ext cx="6030360" cy="1371240"/>
            </p14:xfrm>
          </p:contentPart>
        </mc:Choice>
        <mc:Fallback xmlns="">
          <p:pic>
            <p:nvPicPr>
              <p:cNvPr id="115" name="Ink 114">
                <a:extLst>
                  <a:ext uri="{FF2B5EF4-FFF2-40B4-BE49-F238E27FC236}">
                    <a16:creationId xmlns:a16="http://schemas.microsoft.com/office/drawing/2014/main" id="{BF201BF8-F882-274E-B7B2-66A5214C93A2}"/>
                  </a:ext>
                </a:extLst>
              </p:cNvPr>
              <p:cNvPicPr/>
              <p:nvPr/>
            </p:nvPicPr>
            <p:blipFill>
              <a:blip r:embed="rId68"/>
              <a:stretch>
                <a:fillRect/>
              </a:stretch>
            </p:blipFill>
            <p:spPr>
              <a:xfrm>
                <a:off x="2681661" y="99803"/>
                <a:ext cx="6156000" cy="14968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1" name="Ink 120">
                <a:extLst>
                  <a:ext uri="{FF2B5EF4-FFF2-40B4-BE49-F238E27FC236}">
                    <a16:creationId xmlns:a16="http://schemas.microsoft.com/office/drawing/2014/main" id="{55005AE5-8448-0B49-8488-FCE6205210D8}"/>
                  </a:ext>
                </a:extLst>
              </p14:cNvPr>
              <p14:cNvContentPartPr/>
              <p14:nvPr/>
            </p14:nvContentPartPr>
            <p14:xfrm>
              <a:off x="8459661" y="2985923"/>
              <a:ext cx="884880" cy="1242720"/>
            </p14:xfrm>
          </p:contentPart>
        </mc:Choice>
        <mc:Fallback xmlns="">
          <p:pic>
            <p:nvPicPr>
              <p:cNvPr id="121" name="Ink 120">
                <a:extLst>
                  <a:ext uri="{FF2B5EF4-FFF2-40B4-BE49-F238E27FC236}">
                    <a16:creationId xmlns:a16="http://schemas.microsoft.com/office/drawing/2014/main" id="{55005AE5-8448-0B49-8488-FCE6205210D8}"/>
                  </a:ext>
                </a:extLst>
              </p:cNvPr>
              <p:cNvPicPr/>
              <p:nvPr/>
            </p:nvPicPr>
            <p:blipFill>
              <a:blip r:embed="rId70"/>
              <a:stretch>
                <a:fillRect/>
              </a:stretch>
            </p:blipFill>
            <p:spPr>
              <a:xfrm>
                <a:off x="8396661" y="2922923"/>
                <a:ext cx="1010520" cy="13683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33" name="Ink 132">
                <a:extLst>
                  <a:ext uri="{FF2B5EF4-FFF2-40B4-BE49-F238E27FC236}">
                    <a16:creationId xmlns:a16="http://schemas.microsoft.com/office/drawing/2014/main" id="{3FAAB7C4-2ED8-4E40-90FA-ED0AD6EE06D5}"/>
                  </a:ext>
                </a:extLst>
              </p14:cNvPr>
              <p14:cNvContentPartPr/>
              <p14:nvPr/>
            </p14:nvContentPartPr>
            <p14:xfrm>
              <a:off x="2962101" y="816203"/>
              <a:ext cx="5302080" cy="1012680"/>
            </p14:xfrm>
          </p:contentPart>
        </mc:Choice>
        <mc:Fallback xmlns="">
          <p:pic>
            <p:nvPicPr>
              <p:cNvPr id="133" name="Ink 132">
                <a:extLst>
                  <a:ext uri="{FF2B5EF4-FFF2-40B4-BE49-F238E27FC236}">
                    <a16:creationId xmlns:a16="http://schemas.microsoft.com/office/drawing/2014/main" id="{3FAAB7C4-2ED8-4E40-90FA-ED0AD6EE06D5}"/>
                  </a:ext>
                </a:extLst>
              </p:cNvPr>
              <p:cNvPicPr/>
              <p:nvPr/>
            </p:nvPicPr>
            <p:blipFill>
              <a:blip r:embed="rId72"/>
              <a:stretch>
                <a:fillRect/>
              </a:stretch>
            </p:blipFill>
            <p:spPr>
              <a:xfrm>
                <a:off x="2899105" y="753203"/>
                <a:ext cx="5427711" cy="11383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35" name="Ink 134">
                <a:extLst>
                  <a:ext uri="{FF2B5EF4-FFF2-40B4-BE49-F238E27FC236}">
                    <a16:creationId xmlns:a16="http://schemas.microsoft.com/office/drawing/2014/main" id="{BF1440CE-0662-294A-A559-420EB4A44B85}"/>
                  </a:ext>
                </a:extLst>
              </p14:cNvPr>
              <p14:cNvContentPartPr/>
              <p14:nvPr/>
            </p14:nvContentPartPr>
            <p14:xfrm>
              <a:off x="2729541" y="550883"/>
              <a:ext cx="1489680" cy="3097080"/>
            </p14:xfrm>
          </p:contentPart>
        </mc:Choice>
        <mc:Fallback xmlns="">
          <p:pic>
            <p:nvPicPr>
              <p:cNvPr id="135" name="Ink 134">
                <a:extLst>
                  <a:ext uri="{FF2B5EF4-FFF2-40B4-BE49-F238E27FC236}">
                    <a16:creationId xmlns:a16="http://schemas.microsoft.com/office/drawing/2014/main" id="{BF1440CE-0662-294A-A559-420EB4A44B85}"/>
                  </a:ext>
                </a:extLst>
              </p:cNvPr>
              <p:cNvPicPr/>
              <p:nvPr/>
            </p:nvPicPr>
            <p:blipFill>
              <a:blip r:embed="rId74"/>
              <a:stretch>
                <a:fillRect/>
              </a:stretch>
            </p:blipFill>
            <p:spPr>
              <a:xfrm>
                <a:off x="2666541" y="487890"/>
                <a:ext cx="1615320" cy="322270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8" name="Ink 107">
                <a:extLst>
                  <a:ext uri="{FF2B5EF4-FFF2-40B4-BE49-F238E27FC236}">
                    <a16:creationId xmlns:a16="http://schemas.microsoft.com/office/drawing/2014/main" id="{41F23656-4B8B-3B47-9344-DA6306686E2A}"/>
                  </a:ext>
                </a:extLst>
              </p14:cNvPr>
              <p14:cNvContentPartPr/>
              <p14:nvPr/>
            </p14:nvContentPartPr>
            <p14:xfrm>
              <a:off x="3031941" y="4320803"/>
              <a:ext cx="1158480" cy="360"/>
            </p14:xfrm>
          </p:contentPart>
        </mc:Choice>
        <mc:Fallback xmlns="">
          <p:pic>
            <p:nvPicPr>
              <p:cNvPr id="108" name="Ink 107">
                <a:extLst>
                  <a:ext uri="{FF2B5EF4-FFF2-40B4-BE49-F238E27FC236}">
                    <a16:creationId xmlns:a16="http://schemas.microsoft.com/office/drawing/2014/main" id="{41F23656-4B8B-3B47-9344-DA6306686E2A}"/>
                  </a:ext>
                </a:extLst>
              </p:cNvPr>
              <p:cNvPicPr/>
              <p:nvPr/>
            </p:nvPicPr>
            <p:blipFill>
              <a:blip r:embed="rId76"/>
              <a:stretch>
                <a:fillRect/>
              </a:stretch>
            </p:blipFill>
            <p:spPr>
              <a:xfrm>
                <a:off x="2968961" y="4257803"/>
                <a:ext cx="1284081"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9" name="Ink 108">
                <a:extLst>
                  <a:ext uri="{FF2B5EF4-FFF2-40B4-BE49-F238E27FC236}">
                    <a16:creationId xmlns:a16="http://schemas.microsoft.com/office/drawing/2014/main" id="{46B7E137-FFD3-6C40-B547-CBA0E0366C07}"/>
                  </a:ext>
                </a:extLst>
              </p14:cNvPr>
              <p14:cNvContentPartPr/>
              <p14:nvPr/>
            </p14:nvContentPartPr>
            <p14:xfrm>
              <a:off x="8443461" y="4320803"/>
              <a:ext cx="745560" cy="32040"/>
            </p14:xfrm>
          </p:contentPart>
        </mc:Choice>
        <mc:Fallback xmlns="">
          <p:pic>
            <p:nvPicPr>
              <p:cNvPr id="109" name="Ink 108">
                <a:extLst>
                  <a:ext uri="{FF2B5EF4-FFF2-40B4-BE49-F238E27FC236}">
                    <a16:creationId xmlns:a16="http://schemas.microsoft.com/office/drawing/2014/main" id="{46B7E137-FFD3-6C40-B547-CBA0E0366C07}"/>
                  </a:ext>
                </a:extLst>
              </p:cNvPr>
              <p:cNvPicPr/>
              <p:nvPr/>
            </p:nvPicPr>
            <p:blipFill>
              <a:blip r:embed="rId78"/>
              <a:stretch>
                <a:fillRect/>
              </a:stretch>
            </p:blipFill>
            <p:spPr>
              <a:xfrm>
                <a:off x="8380431" y="4257087"/>
                <a:ext cx="871261" cy="15910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36" name="Ink 135">
                <a:extLst>
                  <a:ext uri="{FF2B5EF4-FFF2-40B4-BE49-F238E27FC236}">
                    <a16:creationId xmlns:a16="http://schemas.microsoft.com/office/drawing/2014/main" id="{0C60CB2C-3F95-A344-92E0-D53CC11F0561}"/>
                  </a:ext>
                </a:extLst>
              </p14:cNvPr>
              <p14:cNvContentPartPr/>
              <p14:nvPr/>
            </p14:nvContentPartPr>
            <p14:xfrm>
              <a:off x="3954981" y="1722323"/>
              <a:ext cx="4270680" cy="529560"/>
            </p14:xfrm>
          </p:contentPart>
        </mc:Choice>
        <mc:Fallback xmlns="">
          <p:pic>
            <p:nvPicPr>
              <p:cNvPr id="136" name="Ink 135">
                <a:extLst>
                  <a:ext uri="{FF2B5EF4-FFF2-40B4-BE49-F238E27FC236}">
                    <a16:creationId xmlns:a16="http://schemas.microsoft.com/office/drawing/2014/main" id="{0C60CB2C-3F95-A344-92E0-D53CC11F0561}"/>
                  </a:ext>
                </a:extLst>
              </p:cNvPr>
              <p:cNvPicPr/>
              <p:nvPr/>
            </p:nvPicPr>
            <p:blipFill>
              <a:blip r:embed="rId80"/>
              <a:stretch>
                <a:fillRect/>
              </a:stretch>
            </p:blipFill>
            <p:spPr>
              <a:xfrm>
                <a:off x="3891981" y="1659323"/>
                <a:ext cx="439632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38" name="Ink 137">
                <a:extLst>
                  <a:ext uri="{FF2B5EF4-FFF2-40B4-BE49-F238E27FC236}">
                    <a16:creationId xmlns:a16="http://schemas.microsoft.com/office/drawing/2014/main" id="{3FB0C051-A5CA-1542-8B69-DCD65BC198B0}"/>
                  </a:ext>
                </a:extLst>
              </p14:cNvPr>
              <p14:cNvContentPartPr/>
              <p14:nvPr/>
            </p14:nvContentPartPr>
            <p14:xfrm>
              <a:off x="2793981" y="3438443"/>
              <a:ext cx="1415520" cy="794160"/>
            </p14:xfrm>
          </p:contentPart>
        </mc:Choice>
        <mc:Fallback xmlns="">
          <p:pic>
            <p:nvPicPr>
              <p:cNvPr id="138" name="Ink 137">
                <a:extLst>
                  <a:ext uri="{FF2B5EF4-FFF2-40B4-BE49-F238E27FC236}">
                    <a16:creationId xmlns:a16="http://schemas.microsoft.com/office/drawing/2014/main" id="{3FB0C051-A5CA-1542-8B69-DCD65BC198B0}"/>
                  </a:ext>
                </a:extLst>
              </p:cNvPr>
              <p:cNvPicPr/>
              <p:nvPr/>
            </p:nvPicPr>
            <p:blipFill>
              <a:blip r:embed="rId82"/>
              <a:stretch>
                <a:fillRect/>
              </a:stretch>
            </p:blipFill>
            <p:spPr>
              <a:xfrm>
                <a:off x="2730981" y="3375443"/>
                <a:ext cx="1541160" cy="9198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39" name="Ink 138">
                <a:extLst>
                  <a:ext uri="{FF2B5EF4-FFF2-40B4-BE49-F238E27FC236}">
                    <a16:creationId xmlns:a16="http://schemas.microsoft.com/office/drawing/2014/main" id="{5311082A-C35C-5F42-ABF0-1D2B9F02E1E4}"/>
                  </a:ext>
                </a:extLst>
              </p14:cNvPr>
              <p14:cNvContentPartPr/>
              <p14:nvPr/>
            </p14:nvContentPartPr>
            <p14:xfrm>
              <a:off x="2638821" y="4239803"/>
              <a:ext cx="339840" cy="75960"/>
            </p14:xfrm>
          </p:contentPart>
        </mc:Choice>
        <mc:Fallback xmlns="">
          <p:pic>
            <p:nvPicPr>
              <p:cNvPr id="139" name="Ink 138">
                <a:extLst>
                  <a:ext uri="{FF2B5EF4-FFF2-40B4-BE49-F238E27FC236}">
                    <a16:creationId xmlns:a16="http://schemas.microsoft.com/office/drawing/2014/main" id="{5311082A-C35C-5F42-ABF0-1D2B9F02E1E4}"/>
                  </a:ext>
                </a:extLst>
              </p:cNvPr>
              <p:cNvPicPr/>
              <p:nvPr/>
            </p:nvPicPr>
            <p:blipFill>
              <a:blip r:embed="rId84"/>
              <a:stretch>
                <a:fillRect/>
              </a:stretch>
            </p:blipFill>
            <p:spPr>
              <a:xfrm>
                <a:off x="2575821" y="4176503"/>
                <a:ext cx="465480" cy="202198"/>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46" name="Ink 145">
                <a:extLst>
                  <a:ext uri="{FF2B5EF4-FFF2-40B4-BE49-F238E27FC236}">
                    <a16:creationId xmlns:a16="http://schemas.microsoft.com/office/drawing/2014/main" id="{54CA3136-5A74-3544-A4EA-701E31A7CF38}"/>
                  </a:ext>
                </a:extLst>
              </p14:cNvPr>
              <p14:cNvContentPartPr/>
              <p14:nvPr/>
            </p14:nvContentPartPr>
            <p14:xfrm>
              <a:off x="4127781" y="3045323"/>
              <a:ext cx="113760" cy="671400"/>
            </p14:xfrm>
          </p:contentPart>
        </mc:Choice>
        <mc:Fallback xmlns="">
          <p:pic>
            <p:nvPicPr>
              <p:cNvPr id="146" name="Ink 145">
                <a:extLst>
                  <a:ext uri="{FF2B5EF4-FFF2-40B4-BE49-F238E27FC236}">
                    <a16:creationId xmlns:a16="http://schemas.microsoft.com/office/drawing/2014/main" id="{54CA3136-5A74-3544-A4EA-701E31A7CF38}"/>
                  </a:ext>
                </a:extLst>
              </p:cNvPr>
              <p:cNvPicPr/>
              <p:nvPr/>
            </p:nvPicPr>
            <p:blipFill>
              <a:blip r:embed="rId86"/>
              <a:stretch>
                <a:fillRect/>
              </a:stretch>
            </p:blipFill>
            <p:spPr>
              <a:xfrm>
                <a:off x="4064781" y="2982323"/>
                <a:ext cx="239400" cy="7970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47" name="Ink 146">
                <a:extLst>
                  <a:ext uri="{FF2B5EF4-FFF2-40B4-BE49-F238E27FC236}">
                    <a16:creationId xmlns:a16="http://schemas.microsoft.com/office/drawing/2014/main" id="{949BC8AF-C946-8D46-8E73-6AF166BBD692}"/>
                  </a:ext>
                </a:extLst>
              </p14:cNvPr>
              <p14:cNvContentPartPr/>
              <p14:nvPr/>
            </p14:nvContentPartPr>
            <p14:xfrm>
              <a:off x="4112661" y="2327123"/>
              <a:ext cx="287640" cy="1890360"/>
            </p14:xfrm>
          </p:contentPart>
        </mc:Choice>
        <mc:Fallback xmlns="">
          <p:pic>
            <p:nvPicPr>
              <p:cNvPr id="147" name="Ink 146">
                <a:extLst>
                  <a:ext uri="{FF2B5EF4-FFF2-40B4-BE49-F238E27FC236}">
                    <a16:creationId xmlns:a16="http://schemas.microsoft.com/office/drawing/2014/main" id="{949BC8AF-C946-8D46-8E73-6AF166BBD692}"/>
                  </a:ext>
                </a:extLst>
              </p:cNvPr>
              <p:cNvPicPr/>
              <p:nvPr/>
            </p:nvPicPr>
            <p:blipFill>
              <a:blip r:embed="rId88"/>
              <a:stretch>
                <a:fillRect/>
              </a:stretch>
            </p:blipFill>
            <p:spPr>
              <a:xfrm>
                <a:off x="4049661" y="2264123"/>
                <a:ext cx="413280" cy="2016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61" name="Ink 160">
                <a:extLst>
                  <a:ext uri="{FF2B5EF4-FFF2-40B4-BE49-F238E27FC236}">
                    <a16:creationId xmlns:a16="http://schemas.microsoft.com/office/drawing/2014/main" id="{86A7E278-38B7-DB4E-BECA-7E331986345E}"/>
                  </a:ext>
                </a:extLst>
              </p14:cNvPr>
              <p14:cNvContentPartPr/>
              <p14:nvPr/>
            </p14:nvContentPartPr>
            <p14:xfrm>
              <a:off x="4242981" y="2213723"/>
              <a:ext cx="2637000" cy="310320"/>
            </p14:xfrm>
          </p:contentPart>
        </mc:Choice>
        <mc:Fallback xmlns="">
          <p:pic>
            <p:nvPicPr>
              <p:cNvPr id="161" name="Ink 160">
                <a:extLst>
                  <a:ext uri="{FF2B5EF4-FFF2-40B4-BE49-F238E27FC236}">
                    <a16:creationId xmlns:a16="http://schemas.microsoft.com/office/drawing/2014/main" id="{86A7E278-38B7-DB4E-BECA-7E331986345E}"/>
                  </a:ext>
                </a:extLst>
              </p:cNvPr>
              <p:cNvPicPr/>
              <p:nvPr/>
            </p:nvPicPr>
            <p:blipFill>
              <a:blip r:embed="rId90"/>
              <a:stretch>
                <a:fillRect/>
              </a:stretch>
            </p:blipFill>
            <p:spPr>
              <a:xfrm>
                <a:off x="4179972" y="2150723"/>
                <a:ext cx="2762657" cy="4359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63" name="Ink 162">
                <a:extLst>
                  <a:ext uri="{FF2B5EF4-FFF2-40B4-BE49-F238E27FC236}">
                    <a16:creationId xmlns:a16="http://schemas.microsoft.com/office/drawing/2014/main" id="{D24559F1-890D-4847-AC61-194589A0CF40}"/>
                  </a:ext>
                </a:extLst>
              </p14:cNvPr>
              <p14:cNvContentPartPr/>
              <p14:nvPr/>
            </p14:nvContentPartPr>
            <p14:xfrm>
              <a:off x="4195821" y="2402723"/>
              <a:ext cx="1913040" cy="363240"/>
            </p14:xfrm>
          </p:contentPart>
        </mc:Choice>
        <mc:Fallback xmlns="">
          <p:pic>
            <p:nvPicPr>
              <p:cNvPr id="163" name="Ink 162">
                <a:extLst>
                  <a:ext uri="{FF2B5EF4-FFF2-40B4-BE49-F238E27FC236}">
                    <a16:creationId xmlns:a16="http://schemas.microsoft.com/office/drawing/2014/main" id="{D24559F1-890D-4847-AC61-194589A0CF40}"/>
                  </a:ext>
                </a:extLst>
              </p:cNvPr>
              <p:cNvPicPr/>
              <p:nvPr/>
            </p:nvPicPr>
            <p:blipFill>
              <a:blip r:embed="rId92"/>
              <a:stretch>
                <a:fillRect/>
              </a:stretch>
            </p:blipFill>
            <p:spPr>
              <a:xfrm>
                <a:off x="4132821" y="2339723"/>
                <a:ext cx="2038680" cy="4888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65" name="Ink 164">
                <a:extLst>
                  <a:ext uri="{FF2B5EF4-FFF2-40B4-BE49-F238E27FC236}">
                    <a16:creationId xmlns:a16="http://schemas.microsoft.com/office/drawing/2014/main" id="{F23FE0BD-03B2-6241-9553-182FFE6C500F}"/>
                  </a:ext>
                </a:extLst>
              </p14:cNvPr>
              <p14:cNvContentPartPr/>
              <p14:nvPr/>
            </p14:nvContentPartPr>
            <p14:xfrm>
              <a:off x="4384821" y="2478323"/>
              <a:ext cx="605160" cy="15480"/>
            </p14:xfrm>
          </p:contentPart>
        </mc:Choice>
        <mc:Fallback xmlns="">
          <p:pic>
            <p:nvPicPr>
              <p:cNvPr id="165" name="Ink 164">
                <a:extLst>
                  <a:ext uri="{FF2B5EF4-FFF2-40B4-BE49-F238E27FC236}">
                    <a16:creationId xmlns:a16="http://schemas.microsoft.com/office/drawing/2014/main" id="{F23FE0BD-03B2-6241-9553-182FFE6C500F}"/>
                  </a:ext>
                </a:extLst>
              </p:cNvPr>
              <p:cNvPicPr/>
              <p:nvPr/>
            </p:nvPicPr>
            <p:blipFill>
              <a:blip r:embed="rId94"/>
              <a:stretch>
                <a:fillRect/>
              </a:stretch>
            </p:blipFill>
            <p:spPr>
              <a:xfrm>
                <a:off x="4321821" y="2415323"/>
                <a:ext cx="7308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67" name="Ink 166">
                <a:extLst>
                  <a:ext uri="{FF2B5EF4-FFF2-40B4-BE49-F238E27FC236}">
                    <a16:creationId xmlns:a16="http://schemas.microsoft.com/office/drawing/2014/main" id="{B42AA3F9-6BFC-C84C-B5DC-21C203565092}"/>
                  </a:ext>
                </a:extLst>
              </p14:cNvPr>
              <p14:cNvContentPartPr/>
              <p14:nvPr/>
            </p14:nvContentPartPr>
            <p14:xfrm>
              <a:off x="9486741" y="98003"/>
              <a:ext cx="56880" cy="3236040"/>
            </p14:xfrm>
          </p:contentPart>
        </mc:Choice>
        <mc:Fallback xmlns="">
          <p:pic>
            <p:nvPicPr>
              <p:cNvPr id="167" name="Ink 166">
                <a:extLst>
                  <a:ext uri="{FF2B5EF4-FFF2-40B4-BE49-F238E27FC236}">
                    <a16:creationId xmlns:a16="http://schemas.microsoft.com/office/drawing/2014/main" id="{B42AA3F9-6BFC-C84C-B5DC-21C203565092}"/>
                  </a:ext>
                </a:extLst>
              </p:cNvPr>
              <p:cNvPicPr/>
              <p:nvPr/>
            </p:nvPicPr>
            <p:blipFill>
              <a:blip r:embed="rId96"/>
              <a:stretch>
                <a:fillRect/>
              </a:stretch>
            </p:blipFill>
            <p:spPr>
              <a:xfrm>
                <a:off x="9423741" y="35003"/>
                <a:ext cx="182520" cy="3361680"/>
              </a:xfrm>
              <a:prstGeom prst="rect">
                <a:avLst/>
              </a:prstGeom>
            </p:spPr>
          </p:pic>
        </mc:Fallback>
      </mc:AlternateContent>
      <p:grpSp>
        <p:nvGrpSpPr>
          <p:cNvPr id="170" name="Group 169">
            <a:extLst>
              <a:ext uri="{FF2B5EF4-FFF2-40B4-BE49-F238E27FC236}">
                <a16:creationId xmlns:a16="http://schemas.microsoft.com/office/drawing/2014/main" id="{F1FCDA11-6A7D-264A-A335-DBC7CD308D11}"/>
              </a:ext>
            </a:extLst>
          </p:cNvPr>
          <p:cNvGrpSpPr/>
          <p:nvPr/>
        </p:nvGrpSpPr>
        <p:grpSpPr>
          <a:xfrm>
            <a:off x="5816901" y="241643"/>
            <a:ext cx="3648600" cy="4151160"/>
            <a:chOff x="5816901" y="241643"/>
            <a:chExt cx="3648600" cy="4151160"/>
          </a:xfrm>
        </p:grpSpPr>
        <mc:AlternateContent xmlns:mc="http://schemas.openxmlformats.org/markup-compatibility/2006" xmlns:p14="http://schemas.microsoft.com/office/powerpoint/2010/main">
          <mc:Choice Requires="p14">
            <p:contentPart p14:bwMode="auto" r:id="rId97">
              <p14:nvContentPartPr>
                <p14:cNvPr id="116" name="Ink 115">
                  <a:extLst>
                    <a:ext uri="{FF2B5EF4-FFF2-40B4-BE49-F238E27FC236}">
                      <a16:creationId xmlns:a16="http://schemas.microsoft.com/office/drawing/2014/main" id="{5824B269-4392-FF41-B286-8E9E792E5442}"/>
                    </a:ext>
                  </a:extLst>
                </p14:cNvPr>
                <p14:cNvContentPartPr/>
                <p14:nvPr/>
              </p14:nvContentPartPr>
              <p14:xfrm>
                <a:off x="8444181" y="241643"/>
                <a:ext cx="922680" cy="3366000"/>
              </p14:xfrm>
            </p:contentPart>
          </mc:Choice>
          <mc:Fallback xmlns="">
            <p:pic>
              <p:nvPicPr>
                <p:cNvPr id="116" name="Ink 115">
                  <a:extLst>
                    <a:ext uri="{FF2B5EF4-FFF2-40B4-BE49-F238E27FC236}">
                      <a16:creationId xmlns:a16="http://schemas.microsoft.com/office/drawing/2014/main" id="{5824B269-4392-FF41-B286-8E9E792E5442}"/>
                    </a:ext>
                  </a:extLst>
                </p:cNvPr>
                <p:cNvPicPr/>
                <p:nvPr/>
              </p:nvPicPr>
              <p:blipFill>
                <a:blip r:embed="rId98"/>
                <a:stretch>
                  <a:fillRect/>
                </a:stretch>
              </p:blipFill>
              <p:spPr>
                <a:xfrm>
                  <a:off x="8381181" y="178643"/>
                  <a:ext cx="1048320" cy="34916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17" name="Ink 116">
                  <a:extLst>
                    <a:ext uri="{FF2B5EF4-FFF2-40B4-BE49-F238E27FC236}">
                      <a16:creationId xmlns:a16="http://schemas.microsoft.com/office/drawing/2014/main" id="{B248D7D4-E9CB-B24A-9190-BF13A7A5DFE4}"/>
                    </a:ext>
                  </a:extLst>
                </p14:cNvPr>
                <p14:cNvContentPartPr/>
                <p14:nvPr/>
              </p14:nvContentPartPr>
              <p14:xfrm>
                <a:off x="9447861" y="3876563"/>
                <a:ext cx="7560" cy="405000"/>
              </p14:xfrm>
            </p:contentPart>
          </mc:Choice>
          <mc:Fallback xmlns="">
            <p:pic>
              <p:nvPicPr>
                <p:cNvPr id="117" name="Ink 116">
                  <a:extLst>
                    <a:ext uri="{FF2B5EF4-FFF2-40B4-BE49-F238E27FC236}">
                      <a16:creationId xmlns:a16="http://schemas.microsoft.com/office/drawing/2014/main" id="{B248D7D4-E9CB-B24A-9190-BF13A7A5DFE4}"/>
                    </a:ext>
                  </a:extLst>
                </p:cNvPr>
                <p:cNvPicPr/>
                <p:nvPr/>
              </p:nvPicPr>
              <p:blipFill>
                <a:blip r:embed="rId100"/>
                <a:stretch>
                  <a:fillRect/>
                </a:stretch>
              </p:blipFill>
              <p:spPr>
                <a:xfrm>
                  <a:off x="9384861" y="3813563"/>
                  <a:ext cx="133200" cy="5306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18" name="Ink 117">
                  <a:extLst>
                    <a:ext uri="{FF2B5EF4-FFF2-40B4-BE49-F238E27FC236}">
                      <a16:creationId xmlns:a16="http://schemas.microsoft.com/office/drawing/2014/main" id="{046B2CE6-7C69-DE43-A461-AB8451FA1586}"/>
                    </a:ext>
                  </a:extLst>
                </p14:cNvPr>
                <p14:cNvContentPartPr/>
                <p14:nvPr/>
              </p14:nvContentPartPr>
              <p14:xfrm>
                <a:off x="9155181" y="3829043"/>
                <a:ext cx="98640" cy="501840"/>
              </p14:xfrm>
            </p:contentPart>
          </mc:Choice>
          <mc:Fallback xmlns="">
            <p:pic>
              <p:nvPicPr>
                <p:cNvPr id="118" name="Ink 117">
                  <a:extLst>
                    <a:ext uri="{FF2B5EF4-FFF2-40B4-BE49-F238E27FC236}">
                      <a16:creationId xmlns:a16="http://schemas.microsoft.com/office/drawing/2014/main" id="{046B2CE6-7C69-DE43-A461-AB8451FA1586}"/>
                    </a:ext>
                  </a:extLst>
                </p:cNvPr>
                <p:cNvPicPr/>
                <p:nvPr/>
              </p:nvPicPr>
              <p:blipFill>
                <a:blip r:embed="rId102"/>
                <a:stretch>
                  <a:fillRect/>
                </a:stretch>
              </p:blipFill>
              <p:spPr>
                <a:xfrm>
                  <a:off x="9092181" y="3765998"/>
                  <a:ext cx="224280" cy="62757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9" name="Ink 118">
                  <a:extLst>
                    <a:ext uri="{FF2B5EF4-FFF2-40B4-BE49-F238E27FC236}">
                      <a16:creationId xmlns:a16="http://schemas.microsoft.com/office/drawing/2014/main" id="{7DEE067F-C43E-894A-B394-7CDD5A5CBE6A}"/>
                    </a:ext>
                  </a:extLst>
                </p14:cNvPr>
                <p14:cNvContentPartPr/>
                <p14:nvPr/>
              </p14:nvContentPartPr>
              <p14:xfrm>
                <a:off x="9448941" y="3324323"/>
                <a:ext cx="15840" cy="881640"/>
              </p14:xfrm>
            </p:contentPart>
          </mc:Choice>
          <mc:Fallback xmlns="">
            <p:pic>
              <p:nvPicPr>
                <p:cNvPr id="119" name="Ink 118">
                  <a:extLst>
                    <a:ext uri="{FF2B5EF4-FFF2-40B4-BE49-F238E27FC236}">
                      <a16:creationId xmlns:a16="http://schemas.microsoft.com/office/drawing/2014/main" id="{7DEE067F-C43E-894A-B394-7CDD5A5CBE6A}"/>
                    </a:ext>
                  </a:extLst>
                </p:cNvPr>
                <p:cNvPicPr/>
                <p:nvPr/>
              </p:nvPicPr>
              <p:blipFill>
                <a:blip r:embed="rId104"/>
                <a:stretch>
                  <a:fillRect/>
                </a:stretch>
              </p:blipFill>
              <p:spPr>
                <a:xfrm>
                  <a:off x="9385941" y="3261323"/>
                  <a:ext cx="141480" cy="10072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20" name="Ink 119">
                  <a:extLst>
                    <a:ext uri="{FF2B5EF4-FFF2-40B4-BE49-F238E27FC236}">
                      <a16:creationId xmlns:a16="http://schemas.microsoft.com/office/drawing/2014/main" id="{1918CD77-BFFD-114C-B929-3A4C00A9C554}"/>
                    </a:ext>
                  </a:extLst>
                </p14:cNvPr>
                <p14:cNvContentPartPr/>
                <p14:nvPr/>
              </p14:nvContentPartPr>
              <p14:xfrm>
                <a:off x="9455421" y="3354203"/>
                <a:ext cx="9000" cy="487080"/>
              </p14:xfrm>
            </p:contentPart>
          </mc:Choice>
          <mc:Fallback xmlns="">
            <p:pic>
              <p:nvPicPr>
                <p:cNvPr id="120" name="Ink 119">
                  <a:extLst>
                    <a:ext uri="{FF2B5EF4-FFF2-40B4-BE49-F238E27FC236}">
                      <a16:creationId xmlns:a16="http://schemas.microsoft.com/office/drawing/2014/main" id="{1918CD77-BFFD-114C-B929-3A4C00A9C554}"/>
                    </a:ext>
                  </a:extLst>
                </p:cNvPr>
                <p:cNvPicPr/>
                <p:nvPr/>
              </p:nvPicPr>
              <p:blipFill>
                <a:blip r:embed="rId106"/>
                <a:stretch>
                  <a:fillRect/>
                </a:stretch>
              </p:blipFill>
              <p:spPr>
                <a:xfrm>
                  <a:off x="9389796" y="3291250"/>
                  <a:ext cx="139875" cy="612627"/>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23" name="Ink 122">
                  <a:extLst>
                    <a:ext uri="{FF2B5EF4-FFF2-40B4-BE49-F238E27FC236}">
                      <a16:creationId xmlns:a16="http://schemas.microsoft.com/office/drawing/2014/main" id="{A24B7621-EC60-974A-8312-0531855F9CB4}"/>
                    </a:ext>
                  </a:extLst>
                </p14:cNvPr>
                <p14:cNvContentPartPr/>
                <p14:nvPr/>
              </p14:nvContentPartPr>
              <p14:xfrm>
                <a:off x="8250861" y="2846243"/>
                <a:ext cx="25560" cy="1452240"/>
              </p14:xfrm>
            </p:contentPart>
          </mc:Choice>
          <mc:Fallback xmlns="">
            <p:pic>
              <p:nvPicPr>
                <p:cNvPr id="123" name="Ink 122">
                  <a:extLst>
                    <a:ext uri="{FF2B5EF4-FFF2-40B4-BE49-F238E27FC236}">
                      <a16:creationId xmlns:a16="http://schemas.microsoft.com/office/drawing/2014/main" id="{A24B7621-EC60-974A-8312-0531855F9CB4}"/>
                    </a:ext>
                  </a:extLst>
                </p:cNvPr>
                <p:cNvPicPr/>
                <p:nvPr/>
              </p:nvPicPr>
              <p:blipFill>
                <a:blip r:embed="rId108"/>
                <a:stretch>
                  <a:fillRect/>
                </a:stretch>
              </p:blipFill>
              <p:spPr>
                <a:xfrm>
                  <a:off x="8187861" y="2783243"/>
                  <a:ext cx="151200" cy="15778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24" name="Ink 123">
                  <a:extLst>
                    <a:ext uri="{FF2B5EF4-FFF2-40B4-BE49-F238E27FC236}">
                      <a16:creationId xmlns:a16="http://schemas.microsoft.com/office/drawing/2014/main" id="{F3D41A43-2B6C-0847-854C-776B6894AB98}"/>
                    </a:ext>
                  </a:extLst>
                </p14:cNvPr>
                <p14:cNvContentPartPr/>
                <p14:nvPr/>
              </p14:nvContentPartPr>
              <p14:xfrm>
                <a:off x="8250141" y="4074923"/>
                <a:ext cx="5040" cy="272520"/>
              </p14:xfrm>
            </p:contentPart>
          </mc:Choice>
          <mc:Fallback xmlns="">
            <p:pic>
              <p:nvPicPr>
                <p:cNvPr id="124" name="Ink 123">
                  <a:extLst>
                    <a:ext uri="{FF2B5EF4-FFF2-40B4-BE49-F238E27FC236}">
                      <a16:creationId xmlns:a16="http://schemas.microsoft.com/office/drawing/2014/main" id="{F3D41A43-2B6C-0847-854C-776B6894AB98}"/>
                    </a:ext>
                  </a:extLst>
                </p:cNvPr>
                <p:cNvPicPr/>
                <p:nvPr/>
              </p:nvPicPr>
              <p:blipFill>
                <a:blip r:embed="rId110"/>
                <a:stretch>
                  <a:fillRect/>
                </a:stretch>
              </p:blipFill>
              <p:spPr>
                <a:xfrm>
                  <a:off x="8191341" y="4012006"/>
                  <a:ext cx="122304" cy="397994"/>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26" name="Ink 125">
                  <a:extLst>
                    <a:ext uri="{FF2B5EF4-FFF2-40B4-BE49-F238E27FC236}">
                      <a16:creationId xmlns:a16="http://schemas.microsoft.com/office/drawing/2014/main" id="{984D7365-CEE0-B941-B545-F765C0F5123D}"/>
                    </a:ext>
                  </a:extLst>
                </p14:cNvPr>
                <p14:cNvContentPartPr/>
                <p14:nvPr/>
              </p14:nvContentPartPr>
              <p14:xfrm>
                <a:off x="8249421" y="4135403"/>
                <a:ext cx="4680" cy="257400"/>
              </p14:xfrm>
            </p:contentPart>
          </mc:Choice>
          <mc:Fallback xmlns="">
            <p:pic>
              <p:nvPicPr>
                <p:cNvPr id="126" name="Ink 125">
                  <a:extLst>
                    <a:ext uri="{FF2B5EF4-FFF2-40B4-BE49-F238E27FC236}">
                      <a16:creationId xmlns:a16="http://schemas.microsoft.com/office/drawing/2014/main" id="{984D7365-CEE0-B941-B545-F765C0F5123D}"/>
                    </a:ext>
                  </a:extLst>
                </p:cNvPr>
                <p:cNvPicPr/>
                <p:nvPr/>
              </p:nvPicPr>
              <p:blipFill>
                <a:blip r:embed="rId112"/>
                <a:stretch>
                  <a:fillRect/>
                </a:stretch>
              </p:blipFill>
              <p:spPr>
                <a:xfrm>
                  <a:off x="8190921" y="4072403"/>
                  <a:ext cx="121346"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28" name="Ink 127">
                  <a:extLst>
                    <a:ext uri="{FF2B5EF4-FFF2-40B4-BE49-F238E27FC236}">
                      <a16:creationId xmlns:a16="http://schemas.microsoft.com/office/drawing/2014/main" id="{F7FF0694-4E61-2B49-BE1C-6A27DD69ACFD}"/>
                    </a:ext>
                  </a:extLst>
                </p14:cNvPr>
                <p14:cNvContentPartPr/>
                <p14:nvPr/>
              </p14:nvContentPartPr>
              <p14:xfrm>
                <a:off x="8253021" y="3698003"/>
                <a:ext cx="9000" cy="486000"/>
              </p14:xfrm>
            </p:contentPart>
          </mc:Choice>
          <mc:Fallback xmlns="">
            <p:pic>
              <p:nvPicPr>
                <p:cNvPr id="128" name="Ink 127">
                  <a:extLst>
                    <a:ext uri="{FF2B5EF4-FFF2-40B4-BE49-F238E27FC236}">
                      <a16:creationId xmlns:a16="http://schemas.microsoft.com/office/drawing/2014/main" id="{F7FF0694-4E61-2B49-BE1C-6A27DD69ACFD}"/>
                    </a:ext>
                  </a:extLst>
                </p:cNvPr>
                <p:cNvPicPr/>
                <p:nvPr/>
              </p:nvPicPr>
              <p:blipFill>
                <a:blip r:embed="rId114"/>
                <a:stretch>
                  <a:fillRect/>
                </a:stretch>
              </p:blipFill>
              <p:spPr>
                <a:xfrm>
                  <a:off x="8190021" y="3635003"/>
                  <a:ext cx="13464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30" name="Ink 129">
                  <a:extLst>
                    <a:ext uri="{FF2B5EF4-FFF2-40B4-BE49-F238E27FC236}">
                      <a16:creationId xmlns:a16="http://schemas.microsoft.com/office/drawing/2014/main" id="{930EFA04-C4A2-4343-B159-B665D9E57EAE}"/>
                    </a:ext>
                  </a:extLst>
                </p14:cNvPr>
                <p14:cNvContentPartPr/>
                <p14:nvPr/>
              </p14:nvContentPartPr>
              <p14:xfrm>
                <a:off x="8253741" y="1519283"/>
                <a:ext cx="493560" cy="2730960"/>
              </p14:xfrm>
            </p:contentPart>
          </mc:Choice>
          <mc:Fallback xmlns="">
            <p:pic>
              <p:nvPicPr>
                <p:cNvPr id="130" name="Ink 129">
                  <a:extLst>
                    <a:ext uri="{FF2B5EF4-FFF2-40B4-BE49-F238E27FC236}">
                      <a16:creationId xmlns:a16="http://schemas.microsoft.com/office/drawing/2014/main" id="{930EFA04-C4A2-4343-B159-B665D9E57EAE}"/>
                    </a:ext>
                  </a:extLst>
                </p:cNvPr>
                <p:cNvPicPr/>
                <p:nvPr/>
              </p:nvPicPr>
              <p:blipFill>
                <a:blip r:embed="rId116"/>
                <a:stretch>
                  <a:fillRect/>
                </a:stretch>
              </p:blipFill>
              <p:spPr>
                <a:xfrm>
                  <a:off x="8190741" y="1456291"/>
                  <a:ext cx="619200" cy="2856583"/>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31" name="Ink 130">
                  <a:extLst>
                    <a:ext uri="{FF2B5EF4-FFF2-40B4-BE49-F238E27FC236}">
                      <a16:creationId xmlns:a16="http://schemas.microsoft.com/office/drawing/2014/main" id="{01017344-82C3-2946-96B6-86CE13063146}"/>
                    </a:ext>
                  </a:extLst>
                </p14:cNvPr>
                <p14:cNvContentPartPr/>
                <p14:nvPr/>
              </p14:nvContentPartPr>
              <p14:xfrm>
                <a:off x="8253741" y="1479323"/>
                <a:ext cx="1800" cy="87480"/>
              </p14:xfrm>
            </p:contentPart>
          </mc:Choice>
          <mc:Fallback xmlns="">
            <p:pic>
              <p:nvPicPr>
                <p:cNvPr id="131" name="Ink 130">
                  <a:extLst>
                    <a:ext uri="{FF2B5EF4-FFF2-40B4-BE49-F238E27FC236}">
                      <a16:creationId xmlns:a16="http://schemas.microsoft.com/office/drawing/2014/main" id="{01017344-82C3-2946-96B6-86CE13063146}"/>
                    </a:ext>
                  </a:extLst>
                </p:cNvPr>
                <p:cNvPicPr/>
                <p:nvPr/>
              </p:nvPicPr>
              <p:blipFill>
                <a:blip r:embed="rId118"/>
                <a:stretch>
                  <a:fillRect/>
                </a:stretch>
              </p:blipFill>
              <p:spPr>
                <a:xfrm>
                  <a:off x="8190741" y="1416323"/>
                  <a:ext cx="12744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49" name="Ink 148">
                  <a:extLst>
                    <a:ext uri="{FF2B5EF4-FFF2-40B4-BE49-F238E27FC236}">
                      <a16:creationId xmlns:a16="http://schemas.microsoft.com/office/drawing/2014/main" id="{910C97C2-C08C-8346-A7BB-1AC305FB8D15}"/>
                    </a:ext>
                  </a:extLst>
                </p14:cNvPr>
                <p14:cNvContentPartPr/>
                <p14:nvPr/>
              </p14:nvContentPartPr>
              <p14:xfrm>
                <a:off x="6897981" y="2145683"/>
                <a:ext cx="1516320" cy="423720"/>
              </p14:xfrm>
            </p:contentPart>
          </mc:Choice>
          <mc:Fallback xmlns="">
            <p:pic>
              <p:nvPicPr>
                <p:cNvPr id="149" name="Ink 148">
                  <a:extLst>
                    <a:ext uri="{FF2B5EF4-FFF2-40B4-BE49-F238E27FC236}">
                      <a16:creationId xmlns:a16="http://schemas.microsoft.com/office/drawing/2014/main" id="{910C97C2-C08C-8346-A7BB-1AC305FB8D15}"/>
                    </a:ext>
                  </a:extLst>
                </p:cNvPr>
                <p:cNvPicPr/>
                <p:nvPr/>
              </p:nvPicPr>
              <p:blipFill>
                <a:blip r:embed="rId120"/>
                <a:stretch>
                  <a:fillRect/>
                </a:stretch>
              </p:blipFill>
              <p:spPr>
                <a:xfrm>
                  <a:off x="6834981" y="2082683"/>
                  <a:ext cx="1641960" cy="5493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50" name="Ink 149">
                  <a:extLst>
                    <a:ext uri="{FF2B5EF4-FFF2-40B4-BE49-F238E27FC236}">
                      <a16:creationId xmlns:a16="http://schemas.microsoft.com/office/drawing/2014/main" id="{F47A2092-2ADA-AA44-A663-5DA139554EA4}"/>
                    </a:ext>
                  </a:extLst>
                </p14:cNvPr>
                <p14:cNvContentPartPr/>
                <p14:nvPr/>
              </p14:nvContentPartPr>
              <p14:xfrm>
                <a:off x="8089221" y="2418923"/>
                <a:ext cx="190080" cy="29880"/>
              </p14:xfrm>
            </p:contentPart>
          </mc:Choice>
          <mc:Fallback xmlns="">
            <p:pic>
              <p:nvPicPr>
                <p:cNvPr id="150" name="Ink 149">
                  <a:extLst>
                    <a:ext uri="{FF2B5EF4-FFF2-40B4-BE49-F238E27FC236}">
                      <a16:creationId xmlns:a16="http://schemas.microsoft.com/office/drawing/2014/main" id="{F47A2092-2ADA-AA44-A663-5DA139554EA4}"/>
                    </a:ext>
                  </a:extLst>
                </p:cNvPr>
                <p:cNvPicPr/>
                <p:nvPr/>
              </p:nvPicPr>
              <p:blipFill>
                <a:blip r:embed="rId122"/>
                <a:stretch>
                  <a:fillRect/>
                </a:stretch>
              </p:blipFill>
              <p:spPr>
                <a:xfrm>
                  <a:off x="8026340" y="2355923"/>
                  <a:ext cx="315482"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51" name="Ink 150">
                  <a:extLst>
                    <a:ext uri="{FF2B5EF4-FFF2-40B4-BE49-F238E27FC236}">
                      <a16:creationId xmlns:a16="http://schemas.microsoft.com/office/drawing/2014/main" id="{2AE9289F-269A-894F-A9EE-516B5C50A2A1}"/>
                    </a:ext>
                  </a:extLst>
                </p14:cNvPr>
                <p14:cNvContentPartPr/>
                <p14:nvPr/>
              </p14:nvContentPartPr>
              <p14:xfrm>
                <a:off x="7930461" y="2432963"/>
                <a:ext cx="287640" cy="7920"/>
              </p14:xfrm>
            </p:contentPart>
          </mc:Choice>
          <mc:Fallback xmlns="">
            <p:pic>
              <p:nvPicPr>
                <p:cNvPr id="151" name="Ink 150">
                  <a:extLst>
                    <a:ext uri="{FF2B5EF4-FFF2-40B4-BE49-F238E27FC236}">
                      <a16:creationId xmlns:a16="http://schemas.microsoft.com/office/drawing/2014/main" id="{2AE9289F-269A-894F-A9EE-516B5C50A2A1}"/>
                    </a:ext>
                  </a:extLst>
                </p:cNvPr>
                <p:cNvPicPr/>
                <p:nvPr/>
              </p:nvPicPr>
              <p:blipFill>
                <a:blip r:embed="rId124"/>
                <a:stretch>
                  <a:fillRect/>
                </a:stretch>
              </p:blipFill>
              <p:spPr>
                <a:xfrm>
                  <a:off x="7867461" y="2369963"/>
                  <a:ext cx="4132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52" name="Ink 151">
                  <a:extLst>
                    <a:ext uri="{FF2B5EF4-FFF2-40B4-BE49-F238E27FC236}">
                      <a16:creationId xmlns:a16="http://schemas.microsoft.com/office/drawing/2014/main" id="{CCC0A7A3-BC6B-614E-93F7-D972B69EDB00}"/>
                    </a:ext>
                  </a:extLst>
                </p14:cNvPr>
                <p14:cNvContentPartPr/>
                <p14:nvPr/>
              </p14:nvContentPartPr>
              <p14:xfrm>
                <a:off x="7635621" y="2402723"/>
                <a:ext cx="514440" cy="15480"/>
              </p14:xfrm>
            </p:contentPart>
          </mc:Choice>
          <mc:Fallback xmlns="">
            <p:pic>
              <p:nvPicPr>
                <p:cNvPr id="152" name="Ink 151">
                  <a:extLst>
                    <a:ext uri="{FF2B5EF4-FFF2-40B4-BE49-F238E27FC236}">
                      <a16:creationId xmlns:a16="http://schemas.microsoft.com/office/drawing/2014/main" id="{CCC0A7A3-BC6B-614E-93F7-D972B69EDB00}"/>
                    </a:ext>
                  </a:extLst>
                </p:cNvPr>
                <p:cNvPicPr/>
                <p:nvPr/>
              </p:nvPicPr>
              <p:blipFill>
                <a:blip r:embed="rId126"/>
                <a:stretch>
                  <a:fillRect/>
                </a:stretch>
              </p:blipFill>
              <p:spPr>
                <a:xfrm>
                  <a:off x="7572621" y="2339723"/>
                  <a:ext cx="6400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53" name="Ink 152">
                  <a:extLst>
                    <a:ext uri="{FF2B5EF4-FFF2-40B4-BE49-F238E27FC236}">
                      <a16:creationId xmlns:a16="http://schemas.microsoft.com/office/drawing/2014/main" id="{F24E622E-C0D9-0B43-99A9-D170B6981CCA}"/>
                    </a:ext>
                  </a:extLst>
                </p14:cNvPr>
                <p14:cNvContentPartPr/>
                <p14:nvPr/>
              </p14:nvContentPartPr>
              <p14:xfrm>
                <a:off x="7605381" y="2425403"/>
                <a:ext cx="393480" cy="15480"/>
              </p14:xfrm>
            </p:contentPart>
          </mc:Choice>
          <mc:Fallback xmlns="">
            <p:pic>
              <p:nvPicPr>
                <p:cNvPr id="153" name="Ink 152">
                  <a:extLst>
                    <a:ext uri="{FF2B5EF4-FFF2-40B4-BE49-F238E27FC236}">
                      <a16:creationId xmlns:a16="http://schemas.microsoft.com/office/drawing/2014/main" id="{F24E622E-C0D9-0B43-99A9-D170B6981CCA}"/>
                    </a:ext>
                  </a:extLst>
                </p:cNvPr>
                <p:cNvPicPr/>
                <p:nvPr/>
              </p:nvPicPr>
              <p:blipFill>
                <a:blip r:embed="rId128"/>
                <a:stretch>
                  <a:fillRect/>
                </a:stretch>
              </p:blipFill>
              <p:spPr>
                <a:xfrm>
                  <a:off x="7542381" y="2362403"/>
                  <a:ext cx="5191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54" name="Ink 153">
                  <a:extLst>
                    <a:ext uri="{FF2B5EF4-FFF2-40B4-BE49-F238E27FC236}">
                      <a16:creationId xmlns:a16="http://schemas.microsoft.com/office/drawing/2014/main" id="{38ED97D5-C0F1-714C-9A75-339F4B184776}"/>
                    </a:ext>
                  </a:extLst>
                </p14:cNvPr>
                <p14:cNvContentPartPr/>
                <p14:nvPr/>
              </p14:nvContentPartPr>
              <p14:xfrm>
                <a:off x="7454181" y="2432963"/>
                <a:ext cx="385920" cy="7920"/>
              </p14:xfrm>
            </p:contentPart>
          </mc:Choice>
          <mc:Fallback xmlns="">
            <p:pic>
              <p:nvPicPr>
                <p:cNvPr id="154" name="Ink 153">
                  <a:extLst>
                    <a:ext uri="{FF2B5EF4-FFF2-40B4-BE49-F238E27FC236}">
                      <a16:creationId xmlns:a16="http://schemas.microsoft.com/office/drawing/2014/main" id="{38ED97D5-C0F1-714C-9A75-339F4B184776}"/>
                    </a:ext>
                  </a:extLst>
                </p:cNvPr>
                <p:cNvPicPr/>
                <p:nvPr/>
              </p:nvPicPr>
              <p:blipFill>
                <a:blip r:embed="rId130"/>
                <a:stretch>
                  <a:fillRect/>
                </a:stretch>
              </p:blipFill>
              <p:spPr>
                <a:xfrm>
                  <a:off x="7391181" y="2369963"/>
                  <a:ext cx="5115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55" name="Ink 154">
                  <a:extLst>
                    <a:ext uri="{FF2B5EF4-FFF2-40B4-BE49-F238E27FC236}">
                      <a16:creationId xmlns:a16="http://schemas.microsoft.com/office/drawing/2014/main" id="{A885C9A3-B224-3743-8924-594AD2A9B06F}"/>
                    </a:ext>
                  </a:extLst>
                </p14:cNvPr>
                <p14:cNvContentPartPr/>
                <p14:nvPr/>
              </p14:nvContentPartPr>
              <p14:xfrm>
                <a:off x="7219821" y="2448083"/>
                <a:ext cx="491760" cy="15480"/>
              </p14:xfrm>
            </p:contentPart>
          </mc:Choice>
          <mc:Fallback xmlns="">
            <p:pic>
              <p:nvPicPr>
                <p:cNvPr id="155" name="Ink 154">
                  <a:extLst>
                    <a:ext uri="{FF2B5EF4-FFF2-40B4-BE49-F238E27FC236}">
                      <a16:creationId xmlns:a16="http://schemas.microsoft.com/office/drawing/2014/main" id="{A885C9A3-B224-3743-8924-594AD2A9B06F}"/>
                    </a:ext>
                  </a:extLst>
                </p:cNvPr>
                <p:cNvPicPr/>
                <p:nvPr/>
              </p:nvPicPr>
              <p:blipFill>
                <a:blip r:embed="rId132"/>
                <a:stretch>
                  <a:fillRect/>
                </a:stretch>
              </p:blipFill>
              <p:spPr>
                <a:xfrm>
                  <a:off x="7156821" y="2385083"/>
                  <a:ext cx="6174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56" name="Ink 155">
                  <a:extLst>
                    <a:ext uri="{FF2B5EF4-FFF2-40B4-BE49-F238E27FC236}">
                      <a16:creationId xmlns:a16="http://schemas.microsoft.com/office/drawing/2014/main" id="{3FE7F1D3-2504-7647-96CE-55D5D54BF705}"/>
                    </a:ext>
                  </a:extLst>
                </p14:cNvPr>
                <p14:cNvContentPartPr/>
                <p14:nvPr/>
              </p14:nvContentPartPr>
              <p14:xfrm>
                <a:off x="7045941" y="2440523"/>
                <a:ext cx="363240" cy="15480"/>
              </p14:xfrm>
            </p:contentPart>
          </mc:Choice>
          <mc:Fallback xmlns="">
            <p:pic>
              <p:nvPicPr>
                <p:cNvPr id="156" name="Ink 155">
                  <a:extLst>
                    <a:ext uri="{FF2B5EF4-FFF2-40B4-BE49-F238E27FC236}">
                      <a16:creationId xmlns:a16="http://schemas.microsoft.com/office/drawing/2014/main" id="{3FE7F1D3-2504-7647-96CE-55D5D54BF705}"/>
                    </a:ext>
                  </a:extLst>
                </p:cNvPr>
                <p:cNvPicPr/>
                <p:nvPr/>
              </p:nvPicPr>
              <p:blipFill>
                <a:blip r:embed="rId134"/>
                <a:stretch>
                  <a:fillRect/>
                </a:stretch>
              </p:blipFill>
              <p:spPr>
                <a:xfrm>
                  <a:off x="6982941" y="2377523"/>
                  <a:ext cx="4888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57" name="Ink 156">
                  <a:extLst>
                    <a:ext uri="{FF2B5EF4-FFF2-40B4-BE49-F238E27FC236}">
                      <a16:creationId xmlns:a16="http://schemas.microsoft.com/office/drawing/2014/main" id="{DF812D25-C10F-FD44-8B54-52A8CC2AF062}"/>
                    </a:ext>
                  </a:extLst>
                </p14:cNvPr>
                <p14:cNvContentPartPr/>
                <p14:nvPr/>
              </p14:nvContentPartPr>
              <p14:xfrm>
                <a:off x="6841821" y="2463203"/>
                <a:ext cx="544680" cy="7920"/>
              </p14:xfrm>
            </p:contentPart>
          </mc:Choice>
          <mc:Fallback xmlns="">
            <p:pic>
              <p:nvPicPr>
                <p:cNvPr id="157" name="Ink 156">
                  <a:extLst>
                    <a:ext uri="{FF2B5EF4-FFF2-40B4-BE49-F238E27FC236}">
                      <a16:creationId xmlns:a16="http://schemas.microsoft.com/office/drawing/2014/main" id="{DF812D25-C10F-FD44-8B54-52A8CC2AF062}"/>
                    </a:ext>
                  </a:extLst>
                </p:cNvPr>
                <p:cNvPicPr/>
                <p:nvPr/>
              </p:nvPicPr>
              <p:blipFill>
                <a:blip r:embed="rId136"/>
                <a:stretch>
                  <a:fillRect/>
                </a:stretch>
              </p:blipFill>
              <p:spPr>
                <a:xfrm>
                  <a:off x="6778821" y="2400203"/>
                  <a:ext cx="67032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58" name="Ink 157">
                  <a:extLst>
                    <a:ext uri="{FF2B5EF4-FFF2-40B4-BE49-F238E27FC236}">
                      <a16:creationId xmlns:a16="http://schemas.microsoft.com/office/drawing/2014/main" id="{9DA5D869-9508-8740-BEAC-5B893C3AFFA4}"/>
                    </a:ext>
                  </a:extLst>
                </p14:cNvPr>
                <p14:cNvContentPartPr/>
                <p14:nvPr/>
              </p14:nvContentPartPr>
              <p14:xfrm>
                <a:off x="6796461" y="2470763"/>
                <a:ext cx="461520" cy="30600"/>
              </p14:xfrm>
            </p:contentPart>
          </mc:Choice>
          <mc:Fallback xmlns="">
            <p:pic>
              <p:nvPicPr>
                <p:cNvPr id="158" name="Ink 157">
                  <a:extLst>
                    <a:ext uri="{FF2B5EF4-FFF2-40B4-BE49-F238E27FC236}">
                      <a16:creationId xmlns:a16="http://schemas.microsoft.com/office/drawing/2014/main" id="{9DA5D869-9508-8740-BEAC-5B893C3AFFA4}"/>
                    </a:ext>
                  </a:extLst>
                </p:cNvPr>
                <p:cNvPicPr/>
                <p:nvPr/>
              </p:nvPicPr>
              <p:blipFill>
                <a:blip r:embed="rId138"/>
                <a:stretch>
                  <a:fillRect/>
                </a:stretch>
              </p:blipFill>
              <p:spPr>
                <a:xfrm>
                  <a:off x="6733461" y="2407763"/>
                  <a:ext cx="58716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59" name="Ink 158">
                  <a:extLst>
                    <a:ext uri="{FF2B5EF4-FFF2-40B4-BE49-F238E27FC236}">
                      <a16:creationId xmlns:a16="http://schemas.microsoft.com/office/drawing/2014/main" id="{8099FC75-FC27-4C48-AC87-C1C48DCF8E44}"/>
                    </a:ext>
                  </a:extLst>
                </p14:cNvPr>
                <p14:cNvContentPartPr/>
                <p14:nvPr/>
              </p14:nvContentPartPr>
              <p14:xfrm>
                <a:off x="6735981" y="2493443"/>
                <a:ext cx="484200" cy="7920"/>
              </p14:xfrm>
            </p:contentPart>
          </mc:Choice>
          <mc:Fallback xmlns="">
            <p:pic>
              <p:nvPicPr>
                <p:cNvPr id="159" name="Ink 158">
                  <a:extLst>
                    <a:ext uri="{FF2B5EF4-FFF2-40B4-BE49-F238E27FC236}">
                      <a16:creationId xmlns:a16="http://schemas.microsoft.com/office/drawing/2014/main" id="{8099FC75-FC27-4C48-AC87-C1C48DCF8E44}"/>
                    </a:ext>
                  </a:extLst>
                </p:cNvPr>
                <p:cNvPicPr/>
                <p:nvPr/>
              </p:nvPicPr>
              <p:blipFill>
                <a:blip r:embed="rId140"/>
                <a:stretch>
                  <a:fillRect/>
                </a:stretch>
              </p:blipFill>
              <p:spPr>
                <a:xfrm>
                  <a:off x="6672981" y="2430443"/>
                  <a:ext cx="6098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60" name="Ink 159">
                  <a:extLst>
                    <a:ext uri="{FF2B5EF4-FFF2-40B4-BE49-F238E27FC236}">
                      <a16:creationId xmlns:a16="http://schemas.microsoft.com/office/drawing/2014/main" id="{119C724D-B6FA-4B4C-8742-0914493B71B4}"/>
                    </a:ext>
                  </a:extLst>
                </p14:cNvPr>
                <p14:cNvContentPartPr/>
                <p14:nvPr/>
              </p14:nvContentPartPr>
              <p14:xfrm>
                <a:off x="5816901" y="2206163"/>
                <a:ext cx="1468440" cy="204480"/>
              </p14:xfrm>
            </p:contentPart>
          </mc:Choice>
          <mc:Fallback xmlns="">
            <p:pic>
              <p:nvPicPr>
                <p:cNvPr id="160" name="Ink 159">
                  <a:extLst>
                    <a:ext uri="{FF2B5EF4-FFF2-40B4-BE49-F238E27FC236}">
                      <a16:creationId xmlns:a16="http://schemas.microsoft.com/office/drawing/2014/main" id="{119C724D-B6FA-4B4C-8742-0914493B71B4}"/>
                    </a:ext>
                  </a:extLst>
                </p:cNvPr>
                <p:cNvPicPr/>
                <p:nvPr/>
              </p:nvPicPr>
              <p:blipFill>
                <a:blip r:embed="rId142"/>
                <a:stretch>
                  <a:fillRect/>
                </a:stretch>
              </p:blipFill>
              <p:spPr>
                <a:xfrm>
                  <a:off x="5753901" y="2143163"/>
                  <a:ext cx="159408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69" name="Ink 168">
                  <a:extLst>
                    <a:ext uri="{FF2B5EF4-FFF2-40B4-BE49-F238E27FC236}">
                      <a16:creationId xmlns:a16="http://schemas.microsoft.com/office/drawing/2014/main" id="{A1316824-7DDB-6745-B6BB-7E12EF80A090}"/>
                    </a:ext>
                  </a:extLst>
                </p14:cNvPr>
                <p14:cNvContentPartPr/>
                <p14:nvPr/>
              </p14:nvContentPartPr>
              <p14:xfrm>
                <a:off x="8200101" y="4384523"/>
                <a:ext cx="1265400" cy="360"/>
              </p14:xfrm>
            </p:contentPart>
          </mc:Choice>
          <mc:Fallback xmlns="">
            <p:pic>
              <p:nvPicPr>
                <p:cNvPr id="169" name="Ink 168">
                  <a:extLst>
                    <a:ext uri="{FF2B5EF4-FFF2-40B4-BE49-F238E27FC236}">
                      <a16:creationId xmlns:a16="http://schemas.microsoft.com/office/drawing/2014/main" id="{A1316824-7DDB-6745-B6BB-7E12EF80A090}"/>
                    </a:ext>
                  </a:extLst>
                </p:cNvPr>
                <p:cNvPicPr/>
                <p:nvPr/>
              </p:nvPicPr>
              <p:blipFill>
                <a:blip r:embed="rId144"/>
                <a:stretch>
                  <a:fillRect/>
                </a:stretch>
              </p:blipFill>
              <p:spPr>
                <a:xfrm>
                  <a:off x="8137101" y="4321523"/>
                  <a:ext cx="139104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5">
            <p14:nvContentPartPr>
              <p14:cNvPr id="171" name="Ink 170">
                <a:extLst>
                  <a:ext uri="{FF2B5EF4-FFF2-40B4-BE49-F238E27FC236}">
                    <a16:creationId xmlns:a16="http://schemas.microsoft.com/office/drawing/2014/main" id="{AB0F9C59-D06A-1640-835E-245EAEAFE0EF}"/>
                  </a:ext>
                </a:extLst>
              </p14:cNvPr>
              <p14:cNvContentPartPr/>
              <p14:nvPr/>
            </p14:nvContentPartPr>
            <p14:xfrm>
              <a:off x="4072341" y="4384523"/>
              <a:ext cx="385200" cy="32040"/>
            </p14:xfrm>
          </p:contentPart>
        </mc:Choice>
        <mc:Fallback xmlns="">
          <p:pic>
            <p:nvPicPr>
              <p:cNvPr id="171" name="Ink 170">
                <a:extLst>
                  <a:ext uri="{FF2B5EF4-FFF2-40B4-BE49-F238E27FC236}">
                    <a16:creationId xmlns:a16="http://schemas.microsoft.com/office/drawing/2014/main" id="{AB0F9C59-D06A-1640-835E-245EAEAFE0EF}"/>
                  </a:ext>
                </a:extLst>
              </p:cNvPr>
              <p:cNvPicPr/>
              <p:nvPr/>
            </p:nvPicPr>
            <p:blipFill>
              <a:blip r:embed="rId146"/>
              <a:stretch>
                <a:fillRect/>
              </a:stretch>
            </p:blipFill>
            <p:spPr>
              <a:xfrm>
                <a:off x="4009341" y="4320807"/>
                <a:ext cx="510840" cy="159108"/>
              </a:xfrm>
              <a:prstGeom prst="rect">
                <a:avLst/>
              </a:prstGeom>
            </p:spPr>
          </p:pic>
        </mc:Fallback>
      </mc:AlternateContent>
      <p:grpSp>
        <p:nvGrpSpPr>
          <p:cNvPr id="176" name="Group 175">
            <a:extLst>
              <a:ext uri="{FF2B5EF4-FFF2-40B4-BE49-F238E27FC236}">
                <a16:creationId xmlns:a16="http://schemas.microsoft.com/office/drawing/2014/main" id="{F433B9B3-EB18-CD4A-88EF-AFDA8CC27C9B}"/>
              </a:ext>
            </a:extLst>
          </p:cNvPr>
          <p:cNvGrpSpPr/>
          <p:nvPr/>
        </p:nvGrpSpPr>
        <p:grpSpPr>
          <a:xfrm>
            <a:off x="2638821" y="2861003"/>
            <a:ext cx="1868760" cy="1555560"/>
            <a:chOff x="2638821" y="2861003"/>
            <a:chExt cx="1868760" cy="1555560"/>
          </a:xfrm>
        </p:grpSpPr>
        <mc:AlternateContent xmlns:mc="http://schemas.openxmlformats.org/markup-compatibility/2006" xmlns:p14="http://schemas.microsoft.com/office/powerpoint/2010/main">
          <mc:Choice Requires="p14">
            <p:contentPart p14:bwMode="auto" r:id="rId147">
              <p14:nvContentPartPr>
                <p14:cNvPr id="140" name="Ink 139">
                  <a:extLst>
                    <a:ext uri="{FF2B5EF4-FFF2-40B4-BE49-F238E27FC236}">
                      <a16:creationId xmlns:a16="http://schemas.microsoft.com/office/drawing/2014/main" id="{A0B747BB-AA85-D145-9A4D-577425410BF0}"/>
                    </a:ext>
                  </a:extLst>
                </p14:cNvPr>
                <p14:cNvContentPartPr/>
                <p14:nvPr/>
              </p14:nvContentPartPr>
              <p14:xfrm>
                <a:off x="4482021" y="2861003"/>
                <a:ext cx="25560" cy="1450440"/>
              </p14:xfrm>
            </p:contentPart>
          </mc:Choice>
          <mc:Fallback xmlns="">
            <p:pic>
              <p:nvPicPr>
                <p:cNvPr id="140" name="Ink 139">
                  <a:extLst>
                    <a:ext uri="{FF2B5EF4-FFF2-40B4-BE49-F238E27FC236}">
                      <a16:creationId xmlns:a16="http://schemas.microsoft.com/office/drawing/2014/main" id="{A0B747BB-AA85-D145-9A4D-577425410BF0}"/>
                    </a:ext>
                  </a:extLst>
                </p:cNvPr>
                <p:cNvPicPr/>
                <p:nvPr/>
              </p:nvPicPr>
              <p:blipFill>
                <a:blip r:embed="rId148"/>
                <a:stretch>
                  <a:fillRect/>
                </a:stretch>
              </p:blipFill>
              <p:spPr>
                <a:xfrm>
                  <a:off x="4419021" y="2798003"/>
                  <a:ext cx="151200" cy="15760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41" name="Ink 140">
                  <a:extLst>
                    <a:ext uri="{FF2B5EF4-FFF2-40B4-BE49-F238E27FC236}">
                      <a16:creationId xmlns:a16="http://schemas.microsoft.com/office/drawing/2014/main" id="{9210B8A6-F8EB-F945-902A-9A2332A1F3AE}"/>
                    </a:ext>
                  </a:extLst>
                </p14:cNvPr>
                <p14:cNvContentPartPr/>
                <p14:nvPr/>
              </p14:nvContentPartPr>
              <p14:xfrm>
                <a:off x="4203381" y="4262483"/>
                <a:ext cx="205200" cy="75960"/>
              </p14:xfrm>
            </p:contentPart>
          </mc:Choice>
          <mc:Fallback xmlns="">
            <p:pic>
              <p:nvPicPr>
                <p:cNvPr id="141" name="Ink 140">
                  <a:extLst>
                    <a:ext uri="{FF2B5EF4-FFF2-40B4-BE49-F238E27FC236}">
                      <a16:creationId xmlns:a16="http://schemas.microsoft.com/office/drawing/2014/main" id="{9210B8A6-F8EB-F945-902A-9A2332A1F3AE}"/>
                    </a:ext>
                  </a:extLst>
                </p:cNvPr>
                <p:cNvPicPr/>
                <p:nvPr/>
              </p:nvPicPr>
              <p:blipFill>
                <a:blip r:embed="rId150"/>
                <a:stretch>
                  <a:fillRect/>
                </a:stretch>
              </p:blipFill>
              <p:spPr>
                <a:xfrm>
                  <a:off x="4140381" y="4199183"/>
                  <a:ext cx="330840" cy="202198"/>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73" name="Ink 172">
                  <a:extLst>
                    <a:ext uri="{FF2B5EF4-FFF2-40B4-BE49-F238E27FC236}">
                      <a16:creationId xmlns:a16="http://schemas.microsoft.com/office/drawing/2014/main" id="{FF8CC7CF-4797-DA44-A051-0E3B71F2FCA8}"/>
                    </a:ext>
                  </a:extLst>
                </p14:cNvPr>
                <p14:cNvContentPartPr/>
                <p14:nvPr/>
              </p14:nvContentPartPr>
              <p14:xfrm>
                <a:off x="2706861" y="4384523"/>
                <a:ext cx="1368720" cy="32040"/>
              </p14:xfrm>
            </p:contentPart>
          </mc:Choice>
          <mc:Fallback xmlns="">
            <p:pic>
              <p:nvPicPr>
                <p:cNvPr id="173" name="Ink 172">
                  <a:extLst>
                    <a:ext uri="{FF2B5EF4-FFF2-40B4-BE49-F238E27FC236}">
                      <a16:creationId xmlns:a16="http://schemas.microsoft.com/office/drawing/2014/main" id="{FF8CC7CF-4797-DA44-A051-0E3B71F2FCA8}"/>
                    </a:ext>
                  </a:extLst>
                </p:cNvPr>
                <p:cNvPicPr/>
                <p:nvPr/>
              </p:nvPicPr>
              <p:blipFill>
                <a:blip r:embed="rId152"/>
                <a:stretch>
                  <a:fillRect/>
                </a:stretch>
              </p:blipFill>
              <p:spPr>
                <a:xfrm>
                  <a:off x="2643861" y="4320807"/>
                  <a:ext cx="1494360" cy="159108"/>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74" name="Ink 173">
                  <a:extLst>
                    <a:ext uri="{FF2B5EF4-FFF2-40B4-BE49-F238E27FC236}">
                      <a16:creationId xmlns:a16="http://schemas.microsoft.com/office/drawing/2014/main" id="{8EE1CC9E-5CB9-3043-B715-EC8787661A2A}"/>
                    </a:ext>
                  </a:extLst>
                </p14:cNvPr>
                <p14:cNvContentPartPr/>
                <p14:nvPr/>
              </p14:nvContentPartPr>
              <p14:xfrm>
                <a:off x="2714421" y="4384523"/>
                <a:ext cx="128880" cy="360"/>
              </p14:xfrm>
            </p:contentPart>
          </mc:Choice>
          <mc:Fallback xmlns="">
            <p:pic>
              <p:nvPicPr>
                <p:cNvPr id="174" name="Ink 173">
                  <a:extLst>
                    <a:ext uri="{FF2B5EF4-FFF2-40B4-BE49-F238E27FC236}">
                      <a16:creationId xmlns:a16="http://schemas.microsoft.com/office/drawing/2014/main" id="{8EE1CC9E-5CB9-3043-B715-EC8787661A2A}"/>
                    </a:ext>
                  </a:extLst>
                </p:cNvPr>
                <p:cNvPicPr/>
                <p:nvPr/>
              </p:nvPicPr>
              <p:blipFill>
                <a:blip r:embed="rId154"/>
                <a:stretch>
                  <a:fillRect/>
                </a:stretch>
              </p:blipFill>
              <p:spPr>
                <a:xfrm>
                  <a:off x="2651421" y="4321523"/>
                  <a:ext cx="2545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75" name="Ink 174">
                  <a:extLst>
                    <a:ext uri="{FF2B5EF4-FFF2-40B4-BE49-F238E27FC236}">
                      <a16:creationId xmlns:a16="http://schemas.microsoft.com/office/drawing/2014/main" id="{1651DC86-9C50-4F49-BCB2-92F404B5843B}"/>
                    </a:ext>
                  </a:extLst>
                </p14:cNvPr>
                <p14:cNvContentPartPr/>
                <p14:nvPr/>
              </p14:nvContentPartPr>
              <p14:xfrm>
                <a:off x="2638821" y="4384523"/>
                <a:ext cx="181800" cy="360"/>
              </p14:xfrm>
            </p:contentPart>
          </mc:Choice>
          <mc:Fallback xmlns="">
            <p:pic>
              <p:nvPicPr>
                <p:cNvPr id="175" name="Ink 174">
                  <a:extLst>
                    <a:ext uri="{FF2B5EF4-FFF2-40B4-BE49-F238E27FC236}">
                      <a16:creationId xmlns:a16="http://schemas.microsoft.com/office/drawing/2014/main" id="{1651DC86-9C50-4F49-BCB2-92F404B5843B}"/>
                    </a:ext>
                  </a:extLst>
                </p:cNvPr>
                <p:cNvPicPr/>
                <p:nvPr/>
              </p:nvPicPr>
              <p:blipFill>
                <a:blip r:embed="rId156"/>
                <a:stretch>
                  <a:fillRect/>
                </a:stretch>
              </p:blipFill>
              <p:spPr>
                <a:xfrm>
                  <a:off x="2575821" y="4321523"/>
                  <a:ext cx="30744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7">
            <p14:nvContentPartPr>
              <p14:cNvPr id="183" name="Ink 182">
                <a:extLst>
                  <a:ext uri="{FF2B5EF4-FFF2-40B4-BE49-F238E27FC236}">
                    <a16:creationId xmlns:a16="http://schemas.microsoft.com/office/drawing/2014/main" id="{415C1089-FBCF-8E47-8452-2A9EE31091D5}"/>
                  </a:ext>
                </a:extLst>
              </p14:cNvPr>
              <p14:cNvContentPartPr/>
              <p14:nvPr/>
            </p14:nvContentPartPr>
            <p14:xfrm>
              <a:off x="3807021" y="4478843"/>
              <a:ext cx="710280" cy="360"/>
            </p14:xfrm>
          </p:contentPart>
        </mc:Choice>
        <mc:Fallback xmlns="">
          <p:pic>
            <p:nvPicPr>
              <p:cNvPr id="183" name="Ink 182">
                <a:extLst>
                  <a:ext uri="{FF2B5EF4-FFF2-40B4-BE49-F238E27FC236}">
                    <a16:creationId xmlns:a16="http://schemas.microsoft.com/office/drawing/2014/main" id="{415C1089-FBCF-8E47-8452-2A9EE31091D5}"/>
                  </a:ext>
                </a:extLst>
              </p:cNvPr>
              <p:cNvPicPr/>
              <p:nvPr/>
            </p:nvPicPr>
            <p:blipFill>
              <a:blip r:embed="rId158"/>
              <a:stretch>
                <a:fillRect/>
              </a:stretch>
            </p:blipFill>
            <p:spPr>
              <a:xfrm>
                <a:off x="3798016" y="4469843"/>
                <a:ext cx="72792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85" name="Ink 184">
                <a:extLst>
                  <a:ext uri="{FF2B5EF4-FFF2-40B4-BE49-F238E27FC236}">
                    <a16:creationId xmlns:a16="http://schemas.microsoft.com/office/drawing/2014/main" id="{BFB3C837-32AD-B24C-90D0-CAD110186C16}"/>
                  </a:ext>
                </a:extLst>
              </p14:cNvPr>
              <p14:cNvContentPartPr/>
              <p14:nvPr/>
            </p14:nvContentPartPr>
            <p14:xfrm>
              <a:off x="3611181" y="4487843"/>
              <a:ext cx="459000" cy="360"/>
            </p14:xfrm>
          </p:contentPart>
        </mc:Choice>
        <mc:Fallback xmlns="">
          <p:pic>
            <p:nvPicPr>
              <p:cNvPr id="185" name="Ink 184">
                <a:extLst>
                  <a:ext uri="{FF2B5EF4-FFF2-40B4-BE49-F238E27FC236}">
                    <a16:creationId xmlns:a16="http://schemas.microsoft.com/office/drawing/2014/main" id="{BFB3C837-32AD-B24C-90D0-CAD110186C16}"/>
                  </a:ext>
                </a:extLst>
              </p:cNvPr>
              <p:cNvPicPr/>
              <p:nvPr/>
            </p:nvPicPr>
            <p:blipFill>
              <a:blip r:embed="rId160"/>
              <a:stretch>
                <a:fillRect/>
              </a:stretch>
            </p:blipFill>
            <p:spPr>
              <a:xfrm>
                <a:off x="3593181" y="4469843"/>
                <a:ext cx="494640" cy="36000"/>
              </a:xfrm>
              <a:prstGeom prst="rect">
                <a:avLst/>
              </a:prstGeom>
            </p:spPr>
          </p:pic>
        </mc:Fallback>
      </mc:AlternateContent>
      <p:grpSp>
        <p:nvGrpSpPr>
          <p:cNvPr id="188" name="Group 187">
            <a:extLst>
              <a:ext uri="{FF2B5EF4-FFF2-40B4-BE49-F238E27FC236}">
                <a16:creationId xmlns:a16="http://schemas.microsoft.com/office/drawing/2014/main" id="{202325BF-5C03-9C4E-AC27-CE090F95208F}"/>
              </a:ext>
            </a:extLst>
          </p:cNvPr>
          <p:cNvGrpSpPr/>
          <p:nvPr/>
        </p:nvGrpSpPr>
        <p:grpSpPr>
          <a:xfrm>
            <a:off x="3481941" y="4478843"/>
            <a:ext cx="978840" cy="27360"/>
            <a:chOff x="3481941" y="4478843"/>
            <a:chExt cx="978840" cy="27360"/>
          </a:xfrm>
        </p:grpSpPr>
        <mc:AlternateContent xmlns:mc="http://schemas.openxmlformats.org/markup-compatibility/2006" xmlns:p14="http://schemas.microsoft.com/office/powerpoint/2010/main">
          <mc:Choice Requires="p14">
            <p:contentPart p14:bwMode="auto" r:id="rId161">
              <p14:nvContentPartPr>
                <p14:cNvPr id="177" name="Ink 176">
                  <a:extLst>
                    <a:ext uri="{FF2B5EF4-FFF2-40B4-BE49-F238E27FC236}">
                      <a16:creationId xmlns:a16="http://schemas.microsoft.com/office/drawing/2014/main" id="{5CE2AF25-E038-AE42-98FC-C7EC8A91C95B}"/>
                    </a:ext>
                  </a:extLst>
                </p14:cNvPr>
                <p14:cNvContentPartPr/>
                <p14:nvPr/>
              </p14:nvContentPartPr>
              <p14:xfrm>
                <a:off x="3481941" y="4483163"/>
                <a:ext cx="535320" cy="360"/>
              </p14:xfrm>
            </p:contentPart>
          </mc:Choice>
          <mc:Fallback xmlns="">
            <p:pic>
              <p:nvPicPr>
                <p:cNvPr id="177" name="Ink 176">
                  <a:extLst>
                    <a:ext uri="{FF2B5EF4-FFF2-40B4-BE49-F238E27FC236}">
                      <a16:creationId xmlns:a16="http://schemas.microsoft.com/office/drawing/2014/main" id="{5CE2AF25-E038-AE42-98FC-C7EC8A91C95B}"/>
                    </a:ext>
                  </a:extLst>
                </p:cNvPr>
                <p:cNvPicPr/>
                <p:nvPr/>
              </p:nvPicPr>
              <p:blipFill>
                <a:blip r:embed="rId162"/>
                <a:stretch>
                  <a:fillRect/>
                </a:stretch>
              </p:blipFill>
              <p:spPr>
                <a:xfrm>
                  <a:off x="3472941" y="4474163"/>
                  <a:ext cx="552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78" name="Ink 177">
                  <a:extLst>
                    <a:ext uri="{FF2B5EF4-FFF2-40B4-BE49-F238E27FC236}">
                      <a16:creationId xmlns:a16="http://schemas.microsoft.com/office/drawing/2014/main" id="{5508B82F-CA78-3B43-8C97-E12965DEC433}"/>
                    </a:ext>
                  </a:extLst>
                </p14:cNvPr>
                <p14:cNvContentPartPr/>
                <p14:nvPr/>
              </p14:nvContentPartPr>
              <p14:xfrm>
                <a:off x="3572661" y="4478843"/>
                <a:ext cx="328680" cy="360"/>
              </p14:xfrm>
            </p:contentPart>
          </mc:Choice>
          <mc:Fallback xmlns="">
            <p:pic>
              <p:nvPicPr>
                <p:cNvPr id="178" name="Ink 177">
                  <a:extLst>
                    <a:ext uri="{FF2B5EF4-FFF2-40B4-BE49-F238E27FC236}">
                      <a16:creationId xmlns:a16="http://schemas.microsoft.com/office/drawing/2014/main" id="{5508B82F-CA78-3B43-8C97-E12965DEC433}"/>
                    </a:ext>
                  </a:extLst>
                </p:cNvPr>
                <p:cNvPicPr/>
                <p:nvPr/>
              </p:nvPicPr>
              <p:blipFill>
                <a:blip r:embed="rId164"/>
                <a:stretch>
                  <a:fillRect/>
                </a:stretch>
              </p:blipFill>
              <p:spPr>
                <a:xfrm>
                  <a:off x="3563661" y="4469843"/>
                  <a:ext cx="346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79" name="Ink 178">
                  <a:extLst>
                    <a:ext uri="{FF2B5EF4-FFF2-40B4-BE49-F238E27FC236}">
                      <a16:creationId xmlns:a16="http://schemas.microsoft.com/office/drawing/2014/main" id="{518F8A7A-DC48-1644-9837-C26C4583819B}"/>
                    </a:ext>
                  </a:extLst>
                </p14:cNvPr>
                <p14:cNvContentPartPr/>
                <p14:nvPr/>
              </p14:nvContentPartPr>
              <p14:xfrm>
                <a:off x="3596061" y="4478843"/>
                <a:ext cx="338760" cy="360"/>
              </p14:xfrm>
            </p:contentPart>
          </mc:Choice>
          <mc:Fallback xmlns="">
            <p:pic>
              <p:nvPicPr>
                <p:cNvPr id="179" name="Ink 178">
                  <a:extLst>
                    <a:ext uri="{FF2B5EF4-FFF2-40B4-BE49-F238E27FC236}">
                      <a16:creationId xmlns:a16="http://schemas.microsoft.com/office/drawing/2014/main" id="{518F8A7A-DC48-1644-9837-C26C4583819B}"/>
                    </a:ext>
                  </a:extLst>
                </p:cNvPr>
                <p:cNvPicPr/>
                <p:nvPr/>
              </p:nvPicPr>
              <p:blipFill>
                <a:blip r:embed="rId166"/>
                <a:stretch>
                  <a:fillRect/>
                </a:stretch>
              </p:blipFill>
              <p:spPr>
                <a:xfrm>
                  <a:off x="3587061" y="4469843"/>
                  <a:ext cx="356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80" name="Ink 179">
                  <a:extLst>
                    <a:ext uri="{FF2B5EF4-FFF2-40B4-BE49-F238E27FC236}">
                      <a16:creationId xmlns:a16="http://schemas.microsoft.com/office/drawing/2014/main" id="{C384178C-5C08-8847-A813-252BA6DF2A99}"/>
                    </a:ext>
                  </a:extLst>
                </p14:cNvPr>
                <p14:cNvContentPartPr/>
                <p14:nvPr/>
              </p14:nvContentPartPr>
              <p14:xfrm>
                <a:off x="3597861" y="4478843"/>
                <a:ext cx="480960" cy="360"/>
              </p14:xfrm>
            </p:contentPart>
          </mc:Choice>
          <mc:Fallback xmlns="">
            <p:pic>
              <p:nvPicPr>
                <p:cNvPr id="180" name="Ink 179">
                  <a:extLst>
                    <a:ext uri="{FF2B5EF4-FFF2-40B4-BE49-F238E27FC236}">
                      <a16:creationId xmlns:a16="http://schemas.microsoft.com/office/drawing/2014/main" id="{C384178C-5C08-8847-A813-252BA6DF2A99}"/>
                    </a:ext>
                  </a:extLst>
                </p:cNvPr>
                <p:cNvPicPr/>
                <p:nvPr/>
              </p:nvPicPr>
              <p:blipFill>
                <a:blip r:embed="rId168"/>
                <a:stretch>
                  <a:fillRect/>
                </a:stretch>
              </p:blipFill>
              <p:spPr>
                <a:xfrm>
                  <a:off x="3588854" y="4469843"/>
                  <a:ext cx="498613"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81" name="Ink 180">
                  <a:extLst>
                    <a:ext uri="{FF2B5EF4-FFF2-40B4-BE49-F238E27FC236}">
                      <a16:creationId xmlns:a16="http://schemas.microsoft.com/office/drawing/2014/main" id="{D916026B-0326-3C4B-A565-2B06D690C497}"/>
                    </a:ext>
                  </a:extLst>
                </p14:cNvPr>
                <p14:cNvContentPartPr/>
                <p14:nvPr/>
              </p14:nvContentPartPr>
              <p14:xfrm>
                <a:off x="3659061" y="4478843"/>
                <a:ext cx="348840" cy="360"/>
              </p14:xfrm>
            </p:contentPart>
          </mc:Choice>
          <mc:Fallback xmlns="">
            <p:pic>
              <p:nvPicPr>
                <p:cNvPr id="181" name="Ink 180">
                  <a:extLst>
                    <a:ext uri="{FF2B5EF4-FFF2-40B4-BE49-F238E27FC236}">
                      <a16:creationId xmlns:a16="http://schemas.microsoft.com/office/drawing/2014/main" id="{D916026B-0326-3C4B-A565-2B06D690C497}"/>
                    </a:ext>
                  </a:extLst>
                </p:cNvPr>
                <p:cNvPicPr/>
                <p:nvPr/>
              </p:nvPicPr>
              <p:blipFill>
                <a:blip r:embed="rId170"/>
                <a:stretch>
                  <a:fillRect/>
                </a:stretch>
              </p:blipFill>
              <p:spPr>
                <a:xfrm>
                  <a:off x="3650061" y="4469843"/>
                  <a:ext cx="366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82" name="Ink 181">
                  <a:extLst>
                    <a:ext uri="{FF2B5EF4-FFF2-40B4-BE49-F238E27FC236}">
                      <a16:creationId xmlns:a16="http://schemas.microsoft.com/office/drawing/2014/main" id="{67AFB4FA-4D75-9C4D-B5E5-FA66AE4D9FF1}"/>
                    </a:ext>
                  </a:extLst>
                </p14:cNvPr>
                <p14:cNvContentPartPr/>
                <p14:nvPr/>
              </p14:nvContentPartPr>
              <p14:xfrm>
                <a:off x="3681741" y="4478843"/>
                <a:ext cx="348120" cy="360"/>
              </p14:xfrm>
            </p:contentPart>
          </mc:Choice>
          <mc:Fallback xmlns="">
            <p:pic>
              <p:nvPicPr>
                <p:cNvPr id="182" name="Ink 181">
                  <a:extLst>
                    <a:ext uri="{FF2B5EF4-FFF2-40B4-BE49-F238E27FC236}">
                      <a16:creationId xmlns:a16="http://schemas.microsoft.com/office/drawing/2014/main" id="{67AFB4FA-4D75-9C4D-B5E5-FA66AE4D9FF1}"/>
                    </a:ext>
                  </a:extLst>
                </p:cNvPr>
                <p:cNvPicPr/>
                <p:nvPr/>
              </p:nvPicPr>
              <p:blipFill>
                <a:blip r:embed="rId172"/>
                <a:stretch>
                  <a:fillRect/>
                </a:stretch>
              </p:blipFill>
              <p:spPr>
                <a:xfrm>
                  <a:off x="3672741" y="4469843"/>
                  <a:ext cx="365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87" name="Ink 186">
                  <a:extLst>
                    <a:ext uri="{FF2B5EF4-FFF2-40B4-BE49-F238E27FC236}">
                      <a16:creationId xmlns:a16="http://schemas.microsoft.com/office/drawing/2014/main" id="{FE4EBB76-AA77-9641-B542-7E0FBC030892}"/>
                    </a:ext>
                  </a:extLst>
                </p14:cNvPr>
                <p14:cNvContentPartPr/>
                <p14:nvPr/>
              </p14:nvContentPartPr>
              <p14:xfrm>
                <a:off x="3701181" y="4505843"/>
                <a:ext cx="759600" cy="360"/>
              </p14:xfrm>
            </p:contentPart>
          </mc:Choice>
          <mc:Fallback xmlns="">
            <p:pic>
              <p:nvPicPr>
                <p:cNvPr id="187" name="Ink 186">
                  <a:extLst>
                    <a:ext uri="{FF2B5EF4-FFF2-40B4-BE49-F238E27FC236}">
                      <a16:creationId xmlns:a16="http://schemas.microsoft.com/office/drawing/2014/main" id="{FE4EBB76-AA77-9641-B542-7E0FBC030892}"/>
                    </a:ext>
                  </a:extLst>
                </p:cNvPr>
                <p:cNvPicPr/>
                <p:nvPr/>
              </p:nvPicPr>
              <p:blipFill>
                <a:blip r:embed="rId174"/>
                <a:stretch>
                  <a:fillRect/>
                </a:stretch>
              </p:blipFill>
              <p:spPr>
                <a:xfrm>
                  <a:off x="3665181" y="4469843"/>
                  <a:ext cx="83124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194" name="Ink 193">
                <a:extLst>
                  <a:ext uri="{FF2B5EF4-FFF2-40B4-BE49-F238E27FC236}">
                    <a16:creationId xmlns:a16="http://schemas.microsoft.com/office/drawing/2014/main" id="{36314A65-D8FB-3A4A-92E5-30D36BFD5731}"/>
                  </a:ext>
                </a:extLst>
              </p14:cNvPr>
              <p14:cNvContentPartPr/>
              <p14:nvPr/>
            </p14:nvContentPartPr>
            <p14:xfrm>
              <a:off x="2613621" y="-9277"/>
              <a:ext cx="7111440" cy="360"/>
            </p14:xfrm>
          </p:contentPart>
        </mc:Choice>
        <mc:Fallback xmlns="">
          <p:pic>
            <p:nvPicPr>
              <p:cNvPr id="194" name="Ink 193">
                <a:extLst>
                  <a:ext uri="{FF2B5EF4-FFF2-40B4-BE49-F238E27FC236}">
                    <a16:creationId xmlns:a16="http://schemas.microsoft.com/office/drawing/2014/main" id="{36314A65-D8FB-3A4A-92E5-30D36BFD5731}"/>
                  </a:ext>
                </a:extLst>
              </p:cNvPr>
              <p:cNvPicPr/>
              <p:nvPr/>
            </p:nvPicPr>
            <p:blipFill>
              <a:blip r:embed="rId176"/>
              <a:stretch>
                <a:fillRect/>
              </a:stretch>
            </p:blipFill>
            <p:spPr>
              <a:xfrm>
                <a:off x="2577621" y="-45277"/>
                <a:ext cx="71830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95" name="Ink 194">
                <a:extLst>
                  <a:ext uri="{FF2B5EF4-FFF2-40B4-BE49-F238E27FC236}">
                    <a16:creationId xmlns:a16="http://schemas.microsoft.com/office/drawing/2014/main" id="{F76BEEFE-8108-4F40-B906-DDD0EAB62EAA}"/>
                  </a:ext>
                </a:extLst>
              </p14:cNvPr>
              <p14:cNvContentPartPr/>
              <p14:nvPr/>
            </p14:nvContentPartPr>
            <p14:xfrm>
              <a:off x="9621381" y="79643"/>
              <a:ext cx="61560" cy="3508920"/>
            </p14:xfrm>
          </p:contentPart>
        </mc:Choice>
        <mc:Fallback xmlns="">
          <p:pic>
            <p:nvPicPr>
              <p:cNvPr id="195" name="Ink 194">
                <a:extLst>
                  <a:ext uri="{FF2B5EF4-FFF2-40B4-BE49-F238E27FC236}">
                    <a16:creationId xmlns:a16="http://schemas.microsoft.com/office/drawing/2014/main" id="{F76BEEFE-8108-4F40-B906-DDD0EAB62EAA}"/>
                  </a:ext>
                </a:extLst>
              </p:cNvPr>
              <p:cNvPicPr/>
              <p:nvPr/>
            </p:nvPicPr>
            <p:blipFill>
              <a:blip r:embed="rId178"/>
              <a:stretch>
                <a:fillRect/>
              </a:stretch>
            </p:blipFill>
            <p:spPr>
              <a:xfrm>
                <a:off x="9585590" y="43643"/>
                <a:ext cx="132783" cy="3580560"/>
              </a:xfrm>
              <a:prstGeom prst="rect">
                <a:avLst/>
              </a:prstGeom>
            </p:spPr>
          </p:pic>
        </mc:Fallback>
      </mc:AlternateContent>
      <p:grpSp>
        <p:nvGrpSpPr>
          <p:cNvPr id="198" name="Group 197">
            <a:extLst>
              <a:ext uri="{FF2B5EF4-FFF2-40B4-BE49-F238E27FC236}">
                <a16:creationId xmlns:a16="http://schemas.microsoft.com/office/drawing/2014/main" id="{0EFD168D-8611-3842-9F70-B57F06438FD1}"/>
              </a:ext>
            </a:extLst>
          </p:cNvPr>
          <p:cNvGrpSpPr/>
          <p:nvPr/>
        </p:nvGrpSpPr>
        <p:grpSpPr>
          <a:xfrm>
            <a:off x="2505261" y="63083"/>
            <a:ext cx="77040" cy="4395960"/>
            <a:chOff x="2505261" y="63083"/>
            <a:chExt cx="77040" cy="4395960"/>
          </a:xfrm>
        </p:grpSpPr>
        <mc:AlternateContent xmlns:mc="http://schemas.openxmlformats.org/markup-compatibility/2006" xmlns:p14="http://schemas.microsoft.com/office/powerpoint/2010/main">
          <mc:Choice Requires="p14">
            <p:contentPart p14:bwMode="auto" r:id="rId179">
              <p14:nvContentPartPr>
                <p14:cNvPr id="196" name="Ink 195">
                  <a:extLst>
                    <a:ext uri="{FF2B5EF4-FFF2-40B4-BE49-F238E27FC236}">
                      <a16:creationId xmlns:a16="http://schemas.microsoft.com/office/drawing/2014/main" id="{6E387BBA-DD79-1547-8EAB-1CD4A25C6370}"/>
                    </a:ext>
                  </a:extLst>
                </p14:cNvPr>
                <p14:cNvContentPartPr/>
                <p14:nvPr/>
              </p14:nvContentPartPr>
              <p14:xfrm>
                <a:off x="2505261" y="63083"/>
                <a:ext cx="75600" cy="4312800"/>
              </p14:xfrm>
            </p:contentPart>
          </mc:Choice>
          <mc:Fallback xmlns="">
            <p:pic>
              <p:nvPicPr>
                <p:cNvPr id="196" name="Ink 195">
                  <a:extLst>
                    <a:ext uri="{FF2B5EF4-FFF2-40B4-BE49-F238E27FC236}">
                      <a16:creationId xmlns:a16="http://schemas.microsoft.com/office/drawing/2014/main" id="{6E387BBA-DD79-1547-8EAB-1CD4A25C6370}"/>
                    </a:ext>
                  </a:extLst>
                </p:cNvPr>
                <p:cNvPicPr/>
                <p:nvPr/>
              </p:nvPicPr>
              <p:blipFill>
                <a:blip r:embed="rId180"/>
                <a:stretch>
                  <a:fillRect/>
                </a:stretch>
              </p:blipFill>
              <p:spPr>
                <a:xfrm>
                  <a:off x="2469432" y="27083"/>
                  <a:ext cx="146900" cy="43844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97" name="Ink 196">
                  <a:extLst>
                    <a:ext uri="{FF2B5EF4-FFF2-40B4-BE49-F238E27FC236}">
                      <a16:creationId xmlns:a16="http://schemas.microsoft.com/office/drawing/2014/main" id="{F8A4FF53-9383-D84D-946F-D9F366BB7331}"/>
                    </a:ext>
                  </a:extLst>
                </p14:cNvPr>
                <p14:cNvContentPartPr/>
                <p14:nvPr/>
              </p14:nvContentPartPr>
              <p14:xfrm>
                <a:off x="2579781" y="4330163"/>
                <a:ext cx="2520" cy="128880"/>
              </p14:xfrm>
            </p:contentPart>
          </mc:Choice>
          <mc:Fallback xmlns="">
            <p:pic>
              <p:nvPicPr>
                <p:cNvPr id="197" name="Ink 196">
                  <a:extLst>
                    <a:ext uri="{FF2B5EF4-FFF2-40B4-BE49-F238E27FC236}">
                      <a16:creationId xmlns:a16="http://schemas.microsoft.com/office/drawing/2014/main" id="{F8A4FF53-9383-D84D-946F-D9F366BB7331}"/>
                    </a:ext>
                  </a:extLst>
                </p:cNvPr>
                <p:cNvPicPr/>
                <p:nvPr/>
              </p:nvPicPr>
              <p:blipFill>
                <a:blip r:embed="rId182"/>
                <a:stretch>
                  <a:fillRect/>
                </a:stretch>
              </p:blipFill>
              <p:spPr>
                <a:xfrm>
                  <a:off x="2548281" y="4294163"/>
                  <a:ext cx="65205" cy="20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3">
            <p14:nvContentPartPr>
              <p14:cNvPr id="227" name="Ink 226">
                <a:extLst>
                  <a:ext uri="{FF2B5EF4-FFF2-40B4-BE49-F238E27FC236}">
                    <a16:creationId xmlns:a16="http://schemas.microsoft.com/office/drawing/2014/main" id="{7B86BEB4-C729-E64B-B63F-6CE1073CC998}"/>
                  </a:ext>
                </a:extLst>
              </p14:cNvPr>
              <p14:cNvContentPartPr/>
              <p14:nvPr/>
            </p14:nvContentPartPr>
            <p14:xfrm>
              <a:off x="5211521" y="2505841"/>
              <a:ext cx="1253520" cy="37080"/>
            </p14:xfrm>
          </p:contentPart>
        </mc:Choice>
        <mc:Fallback xmlns="">
          <p:pic>
            <p:nvPicPr>
              <p:cNvPr id="227" name="Ink 226">
                <a:extLst>
                  <a:ext uri="{FF2B5EF4-FFF2-40B4-BE49-F238E27FC236}">
                    <a16:creationId xmlns:a16="http://schemas.microsoft.com/office/drawing/2014/main" id="{7B86BEB4-C729-E64B-B63F-6CE1073CC998}"/>
                  </a:ext>
                </a:extLst>
              </p:cNvPr>
              <p:cNvPicPr/>
              <p:nvPr/>
            </p:nvPicPr>
            <p:blipFill>
              <a:blip r:embed="rId184"/>
              <a:stretch>
                <a:fillRect/>
              </a:stretch>
            </p:blipFill>
            <p:spPr>
              <a:xfrm>
                <a:off x="5190995" y="2485321"/>
                <a:ext cx="1294212"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75" name="Ink 74">
                <a:extLst>
                  <a:ext uri="{FF2B5EF4-FFF2-40B4-BE49-F238E27FC236}">
                    <a16:creationId xmlns:a16="http://schemas.microsoft.com/office/drawing/2014/main" id="{DBC92929-F1C9-4E47-8C6D-605F19E26BDE}"/>
                  </a:ext>
                </a:extLst>
              </p14:cNvPr>
              <p14:cNvContentPartPr/>
              <p14:nvPr/>
            </p14:nvContentPartPr>
            <p14:xfrm>
              <a:off x="4403431" y="2651476"/>
              <a:ext cx="246600" cy="147600"/>
            </p14:xfrm>
          </p:contentPart>
        </mc:Choice>
        <mc:Fallback xmlns="">
          <p:pic>
            <p:nvPicPr>
              <p:cNvPr id="75" name="Ink 74">
                <a:extLst>
                  <a:ext uri="{FF2B5EF4-FFF2-40B4-BE49-F238E27FC236}">
                    <a16:creationId xmlns:a16="http://schemas.microsoft.com/office/drawing/2014/main" id="{DBC92929-F1C9-4E47-8C6D-605F19E26BDE}"/>
                  </a:ext>
                </a:extLst>
              </p:cNvPr>
              <p:cNvPicPr/>
              <p:nvPr/>
            </p:nvPicPr>
            <p:blipFill>
              <a:blip r:embed="rId186"/>
              <a:stretch>
                <a:fillRect/>
              </a:stretch>
            </p:blipFill>
            <p:spPr>
              <a:xfrm>
                <a:off x="4382911" y="2630956"/>
                <a:ext cx="2872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76" name="Ink 75">
                <a:extLst>
                  <a:ext uri="{FF2B5EF4-FFF2-40B4-BE49-F238E27FC236}">
                    <a16:creationId xmlns:a16="http://schemas.microsoft.com/office/drawing/2014/main" id="{3400DC14-3A36-0743-836D-1DC5030D48D3}"/>
                  </a:ext>
                </a:extLst>
              </p14:cNvPr>
              <p14:cNvContentPartPr/>
              <p14:nvPr/>
            </p14:nvContentPartPr>
            <p14:xfrm>
              <a:off x="4410271" y="2607196"/>
              <a:ext cx="34560" cy="72360"/>
            </p14:xfrm>
          </p:contentPart>
        </mc:Choice>
        <mc:Fallback xmlns="">
          <p:pic>
            <p:nvPicPr>
              <p:cNvPr id="76" name="Ink 75">
                <a:extLst>
                  <a:ext uri="{FF2B5EF4-FFF2-40B4-BE49-F238E27FC236}">
                    <a16:creationId xmlns:a16="http://schemas.microsoft.com/office/drawing/2014/main" id="{3400DC14-3A36-0743-836D-1DC5030D48D3}"/>
                  </a:ext>
                </a:extLst>
              </p:cNvPr>
              <p:cNvPicPr/>
              <p:nvPr/>
            </p:nvPicPr>
            <p:blipFill>
              <a:blip r:embed="rId188"/>
              <a:stretch>
                <a:fillRect/>
              </a:stretch>
            </p:blipFill>
            <p:spPr>
              <a:xfrm>
                <a:off x="4389751" y="2586676"/>
                <a:ext cx="7524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8" name="Ink 77">
                <a:extLst>
                  <a:ext uri="{FF2B5EF4-FFF2-40B4-BE49-F238E27FC236}">
                    <a16:creationId xmlns:a16="http://schemas.microsoft.com/office/drawing/2014/main" id="{B0B7FA31-3B11-1D49-A1F4-23905C83425D}"/>
                  </a:ext>
                </a:extLst>
              </p14:cNvPr>
              <p14:cNvContentPartPr/>
              <p14:nvPr/>
            </p14:nvContentPartPr>
            <p14:xfrm>
              <a:off x="4410271" y="2593516"/>
              <a:ext cx="72360" cy="38160"/>
            </p14:xfrm>
          </p:contentPart>
        </mc:Choice>
        <mc:Fallback xmlns="">
          <p:pic>
            <p:nvPicPr>
              <p:cNvPr id="78" name="Ink 77">
                <a:extLst>
                  <a:ext uri="{FF2B5EF4-FFF2-40B4-BE49-F238E27FC236}">
                    <a16:creationId xmlns:a16="http://schemas.microsoft.com/office/drawing/2014/main" id="{B0B7FA31-3B11-1D49-A1F4-23905C83425D}"/>
                  </a:ext>
                </a:extLst>
              </p:cNvPr>
              <p:cNvPicPr/>
              <p:nvPr/>
            </p:nvPicPr>
            <p:blipFill>
              <a:blip r:embed="rId190"/>
              <a:stretch>
                <a:fillRect/>
              </a:stretch>
            </p:blipFill>
            <p:spPr>
              <a:xfrm>
                <a:off x="4389648" y="2572996"/>
                <a:ext cx="113243"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228" name="Ink 227">
                <a:extLst>
                  <a:ext uri="{FF2B5EF4-FFF2-40B4-BE49-F238E27FC236}">
                    <a16:creationId xmlns:a16="http://schemas.microsoft.com/office/drawing/2014/main" id="{C7394CD6-DE8E-B145-A1D4-A6D78C198B52}"/>
                  </a:ext>
                </a:extLst>
              </p14:cNvPr>
              <p14:cNvContentPartPr/>
              <p14:nvPr/>
            </p14:nvContentPartPr>
            <p14:xfrm>
              <a:off x="5088761" y="2542561"/>
              <a:ext cx="1409760" cy="83160"/>
            </p14:xfrm>
          </p:contentPart>
        </mc:Choice>
        <mc:Fallback xmlns="">
          <p:pic>
            <p:nvPicPr>
              <p:cNvPr id="228" name="Ink 227">
                <a:extLst>
                  <a:ext uri="{FF2B5EF4-FFF2-40B4-BE49-F238E27FC236}">
                    <a16:creationId xmlns:a16="http://schemas.microsoft.com/office/drawing/2014/main" id="{C7394CD6-DE8E-B145-A1D4-A6D78C198B52}"/>
                  </a:ext>
                </a:extLst>
              </p:cNvPr>
              <p:cNvPicPr/>
              <p:nvPr/>
            </p:nvPicPr>
            <p:blipFill>
              <a:blip r:embed="rId192"/>
              <a:stretch>
                <a:fillRect/>
              </a:stretch>
            </p:blipFill>
            <p:spPr>
              <a:xfrm>
                <a:off x="5068241" y="2522041"/>
                <a:ext cx="14504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230" name="Ink 229">
                <a:extLst>
                  <a:ext uri="{FF2B5EF4-FFF2-40B4-BE49-F238E27FC236}">
                    <a16:creationId xmlns:a16="http://schemas.microsoft.com/office/drawing/2014/main" id="{27396B40-6028-B546-85F3-18C8CAF8C5B6}"/>
                  </a:ext>
                </a:extLst>
              </p14:cNvPr>
              <p14:cNvContentPartPr/>
              <p14:nvPr/>
            </p14:nvContentPartPr>
            <p14:xfrm>
              <a:off x="5097761" y="2524201"/>
              <a:ext cx="114120" cy="12600"/>
            </p14:xfrm>
          </p:contentPart>
        </mc:Choice>
        <mc:Fallback xmlns="">
          <p:pic>
            <p:nvPicPr>
              <p:cNvPr id="230" name="Ink 229">
                <a:extLst>
                  <a:ext uri="{FF2B5EF4-FFF2-40B4-BE49-F238E27FC236}">
                    <a16:creationId xmlns:a16="http://schemas.microsoft.com/office/drawing/2014/main" id="{27396B40-6028-B546-85F3-18C8CAF8C5B6}"/>
                  </a:ext>
                </a:extLst>
              </p:cNvPr>
              <p:cNvPicPr/>
              <p:nvPr/>
            </p:nvPicPr>
            <p:blipFill>
              <a:blip r:embed="rId194"/>
              <a:stretch>
                <a:fillRect/>
              </a:stretch>
            </p:blipFill>
            <p:spPr>
              <a:xfrm>
                <a:off x="5077241" y="2503681"/>
                <a:ext cx="15480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231" name="Ink 230">
                <a:extLst>
                  <a:ext uri="{FF2B5EF4-FFF2-40B4-BE49-F238E27FC236}">
                    <a16:creationId xmlns:a16="http://schemas.microsoft.com/office/drawing/2014/main" id="{E0696563-FE11-3547-B248-6C33747F1EBA}"/>
                  </a:ext>
                </a:extLst>
              </p14:cNvPr>
              <p14:cNvContentPartPr/>
              <p14:nvPr/>
            </p14:nvContentPartPr>
            <p14:xfrm>
              <a:off x="4968881" y="2509081"/>
              <a:ext cx="258480" cy="18720"/>
            </p14:xfrm>
          </p:contentPart>
        </mc:Choice>
        <mc:Fallback xmlns="">
          <p:pic>
            <p:nvPicPr>
              <p:cNvPr id="231" name="Ink 230">
                <a:extLst>
                  <a:ext uri="{FF2B5EF4-FFF2-40B4-BE49-F238E27FC236}">
                    <a16:creationId xmlns:a16="http://schemas.microsoft.com/office/drawing/2014/main" id="{E0696563-FE11-3547-B248-6C33747F1EBA}"/>
                  </a:ext>
                </a:extLst>
              </p:cNvPr>
              <p:cNvPicPr/>
              <p:nvPr/>
            </p:nvPicPr>
            <p:blipFill>
              <a:blip r:embed="rId196"/>
              <a:stretch>
                <a:fillRect/>
              </a:stretch>
            </p:blipFill>
            <p:spPr>
              <a:xfrm>
                <a:off x="4948332" y="2488561"/>
                <a:ext cx="299217"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232" name="Ink 231">
                <a:extLst>
                  <a:ext uri="{FF2B5EF4-FFF2-40B4-BE49-F238E27FC236}">
                    <a16:creationId xmlns:a16="http://schemas.microsoft.com/office/drawing/2014/main" id="{F652587D-B97F-504F-BC8A-57CBAB39C506}"/>
                  </a:ext>
                </a:extLst>
              </p14:cNvPr>
              <p14:cNvContentPartPr/>
              <p14:nvPr/>
            </p14:nvContentPartPr>
            <p14:xfrm>
              <a:off x="4873841" y="2515201"/>
              <a:ext cx="184680" cy="9720"/>
            </p14:xfrm>
          </p:contentPart>
        </mc:Choice>
        <mc:Fallback xmlns="">
          <p:pic>
            <p:nvPicPr>
              <p:cNvPr id="232" name="Ink 231">
                <a:extLst>
                  <a:ext uri="{FF2B5EF4-FFF2-40B4-BE49-F238E27FC236}">
                    <a16:creationId xmlns:a16="http://schemas.microsoft.com/office/drawing/2014/main" id="{F652587D-B97F-504F-BC8A-57CBAB39C506}"/>
                  </a:ext>
                </a:extLst>
              </p:cNvPr>
              <p:cNvPicPr/>
              <p:nvPr/>
            </p:nvPicPr>
            <p:blipFill>
              <a:blip r:embed="rId198"/>
              <a:stretch>
                <a:fillRect/>
              </a:stretch>
            </p:blipFill>
            <p:spPr>
              <a:xfrm>
                <a:off x="4853321" y="2494681"/>
                <a:ext cx="22536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233" name="Ink 232">
                <a:extLst>
                  <a:ext uri="{FF2B5EF4-FFF2-40B4-BE49-F238E27FC236}">
                    <a16:creationId xmlns:a16="http://schemas.microsoft.com/office/drawing/2014/main" id="{E8DC3101-3A6B-B04F-9910-1005DA54FFE9}"/>
                  </a:ext>
                </a:extLst>
              </p14:cNvPr>
              <p14:cNvContentPartPr/>
              <p14:nvPr/>
            </p14:nvContentPartPr>
            <p14:xfrm>
              <a:off x="4802921" y="2518081"/>
              <a:ext cx="209160" cy="9720"/>
            </p14:xfrm>
          </p:contentPart>
        </mc:Choice>
        <mc:Fallback xmlns="">
          <p:pic>
            <p:nvPicPr>
              <p:cNvPr id="233" name="Ink 232">
                <a:extLst>
                  <a:ext uri="{FF2B5EF4-FFF2-40B4-BE49-F238E27FC236}">
                    <a16:creationId xmlns:a16="http://schemas.microsoft.com/office/drawing/2014/main" id="{E8DC3101-3A6B-B04F-9910-1005DA54FFE9}"/>
                  </a:ext>
                </a:extLst>
              </p:cNvPr>
              <p:cNvPicPr/>
              <p:nvPr/>
            </p:nvPicPr>
            <p:blipFill>
              <a:blip r:embed="rId200"/>
              <a:stretch>
                <a:fillRect/>
              </a:stretch>
            </p:blipFill>
            <p:spPr>
              <a:xfrm>
                <a:off x="4782401" y="2496772"/>
                <a:ext cx="249840" cy="51965"/>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234" name="Ink 233">
                <a:extLst>
                  <a:ext uri="{FF2B5EF4-FFF2-40B4-BE49-F238E27FC236}">
                    <a16:creationId xmlns:a16="http://schemas.microsoft.com/office/drawing/2014/main" id="{ADF5CAC2-8040-E44F-9682-CE1D315AC6C3}"/>
                  </a:ext>
                </a:extLst>
              </p14:cNvPr>
              <p14:cNvContentPartPr/>
              <p14:nvPr/>
            </p14:nvContentPartPr>
            <p14:xfrm>
              <a:off x="4736681" y="2521321"/>
              <a:ext cx="269640" cy="6480"/>
            </p14:xfrm>
          </p:contentPart>
        </mc:Choice>
        <mc:Fallback xmlns="">
          <p:pic>
            <p:nvPicPr>
              <p:cNvPr id="234" name="Ink 233">
                <a:extLst>
                  <a:ext uri="{FF2B5EF4-FFF2-40B4-BE49-F238E27FC236}">
                    <a16:creationId xmlns:a16="http://schemas.microsoft.com/office/drawing/2014/main" id="{ADF5CAC2-8040-E44F-9682-CE1D315AC6C3}"/>
                  </a:ext>
                </a:extLst>
              </p:cNvPr>
              <p:cNvPicPr/>
              <p:nvPr/>
            </p:nvPicPr>
            <p:blipFill>
              <a:blip r:embed="rId202"/>
              <a:stretch>
                <a:fillRect/>
              </a:stretch>
            </p:blipFill>
            <p:spPr>
              <a:xfrm>
                <a:off x="4716161" y="2500801"/>
                <a:ext cx="3103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235" name="Ink 234">
                <a:extLst>
                  <a:ext uri="{FF2B5EF4-FFF2-40B4-BE49-F238E27FC236}">
                    <a16:creationId xmlns:a16="http://schemas.microsoft.com/office/drawing/2014/main" id="{8B41A5E1-96D4-6547-BD51-20B0E2888C89}"/>
                  </a:ext>
                </a:extLst>
              </p14:cNvPr>
              <p14:cNvContentPartPr/>
              <p14:nvPr/>
            </p14:nvContentPartPr>
            <p14:xfrm>
              <a:off x="4625081" y="2527441"/>
              <a:ext cx="249120" cy="15840"/>
            </p14:xfrm>
          </p:contentPart>
        </mc:Choice>
        <mc:Fallback xmlns="">
          <p:pic>
            <p:nvPicPr>
              <p:cNvPr id="235" name="Ink 234">
                <a:extLst>
                  <a:ext uri="{FF2B5EF4-FFF2-40B4-BE49-F238E27FC236}">
                    <a16:creationId xmlns:a16="http://schemas.microsoft.com/office/drawing/2014/main" id="{8B41A5E1-96D4-6547-BD51-20B0E2888C89}"/>
                  </a:ext>
                </a:extLst>
              </p:cNvPr>
              <p:cNvPicPr/>
              <p:nvPr/>
            </p:nvPicPr>
            <p:blipFill>
              <a:blip r:embed="rId204"/>
              <a:stretch>
                <a:fillRect/>
              </a:stretch>
            </p:blipFill>
            <p:spPr>
              <a:xfrm>
                <a:off x="4604561" y="2506921"/>
                <a:ext cx="28980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36" name="Ink 235">
                <a:extLst>
                  <a:ext uri="{FF2B5EF4-FFF2-40B4-BE49-F238E27FC236}">
                    <a16:creationId xmlns:a16="http://schemas.microsoft.com/office/drawing/2014/main" id="{84308EA4-0961-4B4C-9DF5-B31163276731}"/>
                  </a:ext>
                </a:extLst>
              </p14:cNvPr>
              <p14:cNvContentPartPr/>
              <p14:nvPr/>
            </p14:nvContentPartPr>
            <p14:xfrm>
              <a:off x="4502321" y="2524201"/>
              <a:ext cx="270360" cy="49320"/>
            </p14:xfrm>
          </p:contentPart>
        </mc:Choice>
        <mc:Fallback xmlns="">
          <p:pic>
            <p:nvPicPr>
              <p:cNvPr id="236" name="Ink 235">
                <a:extLst>
                  <a:ext uri="{FF2B5EF4-FFF2-40B4-BE49-F238E27FC236}">
                    <a16:creationId xmlns:a16="http://schemas.microsoft.com/office/drawing/2014/main" id="{84308EA4-0961-4B4C-9DF5-B31163276731}"/>
                  </a:ext>
                </a:extLst>
              </p:cNvPr>
              <p:cNvPicPr/>
              <p:nvPr/>
            </p:nvPicPr>
            <p:blipFill>
              <a:blip r:embed="rId206"/>
              <a:stretch>
                <a:fillRect/>
              </a:stretch>
            </p:blipFill>
            <p:spPr>
              <a:xfrm>
                <a:off x="4481801" y="2503681"/>
                <a:ext cx="3110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37" name="Ink 236">
                <a:extLst>
                  <a:ext uri="{FF2B5EF4-FFF2-40B4-BE49-F238E27FC236}">
                    <a16:creationId xmlns:a16="http://schemas.microsoft.com/office/drawing/2014/main" id="{4D50E59B-0F5B-234E-9D9B-E3C98C4D0B22}"/>
                  </a:ext>
                </a:extLst>
              </p14:cNvPr>
              <p14:cNvContentPartPr/>
              <p14:nvPr/>
            </p14:nvContentPartPr>
            <p14:xfrm>
              <a:off x="4459121" y="2539681"/>
              <a:ext cx="138600" cy="55800"/>
            </p14:xfrm>
          </p:contentPart>
        </mc:Choice>
        <mc:Fallback xmlns="">
          <p:pic>
            <p:nvPicPr>
              <p:cNvPr id="237" name="Ink 236">
                <a:extLst>
                  <a:ext uri="{FF2B5EF4-FFF2-40B4-BE49-F238E27FC236}">
                    <a16:creationId xmlns:a16="http://schemas.microsoft.com/office/drawing/2014/main" id="{4D50E59B-0F5B-234E-9D9B-E3C98C4D0B22}"/>
                  </a:ext>
                </a:extLst>
              </p:cNvPr>
              <p:cNvPicPr/>
              <p:nvPr/>
            </p:nvPicPr>
            <p:blipFill>
              <a:blip r:embed="rId208"/>
              <a:stretch>
                <a:fillRect/>
              </a:stretch>
            </p:blipFill>
            <p:spPr>
              <a:xfrm>
                <a:off x="4438601" y="2519161"/>
                <a:ext cx="17928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238" name="Ink 237">
                <a:extLst>
                  <a:ext uri="{FF2B5EF4-FFF2-40B4-BE49-F238E27FC236}">
                    <a16:creationId xmlns:a16="http://schemas.microsoft.com/office/drawing/2014/main" id="{00D2D1B7-0843-344A-928F-CEB9A101F016}"/>
                  </a:ext>
                </a:extLst>
              </p14:cNvPr>
              <p14:cNvContentPartPr/>
              <p14:nvPr/>
            </p14:nvContentPartPr>
            <p14:xfrm>
              <a:off x="4453001" y="2551921"/>
              <a:ext cx="46440" cy="46440"/>
            </p14:xfrm>
          </p:contentPart>
        </mc:Choice>
        <mc:Fallback xmlns="">
          <p:pic>
            <p:nvPicPr>
              <p:cNvPr id="238" name="Ink 237">
                <a:extLst>
                  <a:ext uri="{FF2B5EF4-FFF2-40B4-BE49-F238E27FC236}">
                    <a16:creationId xmlns:a16="http://schemas.microsoft.com/office/drawing/2014/main" id="{00D2D1B7-0843-344A-928F-CEB9A101F016}"/>
                  </a:ext>
                </a:extLst>
              </p:cNvPr>
              <p:cNvPicPr/>
              <p:nvPr/>
            </p:nvPicPr>
            <p:blipFill>
              <a:blip r:embed="rId210"/>
              <a:stretch>
                <a:fillRect/>
              </a:stretch>
            </p:blipFill>
            <p:spPr>
              <a:xfrm>
                <a:off x="4432481" y="2531401"/>
                <a:ext cx="8712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39" name="Ink 238">
                <a:extLst>
                  <a:ext uri="{FF2B5EF4-FFF2-40B4-BE49-F238E27FC236}">
                    <a16:creationId xmlns:a16="http://schemas.microsoft.com/office/drawing/2014/main" id="{3B14F96D-DD2E-C440-A24A-5450B9444D9E}"/>
                  </a:ext>
                </a:extLst>
              </p14:cNvPr>
              <p14:cNvContentPartPr/>
              <p14:nvPr/>
            </p14:nvContentPartPr>
            <p14:xfrm>
              <a:off x="4513481" y="2549041"/>
              <a:ext cx="590760" cy="52560"/>
            </p14:xfrm>
          </p:contentPart>
        </mc:Choice>
        <mc:Fallback xmlns="">
          <p:pic>
            <p:nvPicPr>
              <p:cNvPr id="239" name="Ink 238">
                <a:extLst>
                  <a:ext uri="{FF2B5EF4-FFF2-40B4-BE49-F238E27FC236}">
                    <a16:creationId xmlns:a16="http://schemas.microsoft.com/office/drawing/2014/main" id="{3B14F96D-DD2E-C440-A24A-5450B9444D9E}"/>
                  </a:ext>
                </a:extLst>
              </p:cNvPr>
              <p:cNvPicPr/>
              <p:nvPr/>
            </p:nvPicPr>
            <p:blipFill>
              <a:blip r:embed="rId212"/>
              <a:stretch>
                <a:fillRect/>
              </a:stretch>
            </p:blipFill>
            <p:spPr>
              <a:xfrm>
                <a:off x="4492961" y="2528521"/>
                <a:ext cx="6314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241" name="Ink 240">
                <a:extLst>
                  <a:ext uri="{FF2B5EF4-FFF2-40B4-BE49-F238E27FC236}">
                    <a16:creationId xmlns:a16="http://schemas.microsoft.com/office/drawing/2014/main" id="{43B40FF6-2493-DC4A-944F-7D1460150A4C}"/>
                  </a:ext>
                </a:extLst>
              </p14:cNvPr>
              <p14:cNvContentPartPr/>
              <p14:nvPr/>
            </p14:nvContentPartPr>
            <p14:xfrm>
              <a:off x="4449761" y="2671801"/>
              <a:ext cx="83160" cy="68040"/>
            </p14:xfrm>
          </p:contentPart>
        </mc:Choice>
        <mc:Fallback xmlns="">
          <p:pic>
            <p:nvPicPr>
              <p:cNvPr id="241" name="Ink 240">
                <a:extLst>
                  <a:ext uri="{FF2B5EF4-FFF2-40B4-BE49-F238E27FC236}">
                    <a16:creationId xmlns:a16="http://schemas.microsoft.com/office/drawing/2014/main" id="{43B40FF6-2493-DC4A-944F-7D1460150A4C}"/>
                  </a:ext>
                </a:extLst>
              </p:cNvPr>
              <p:cNvPicPr/>
              <p:nvPr/>
            </p:nvPicPr>
            <p:blipFill>
              <a:blip r:embed="rId214"/>
              <a:stretch>
                <a:fillRect/>
              </a:stretch>
            </p:blipFill>
            <p:spPr>
              <a:xfrm>
                <a:off x="4429241" y="2651281"/>
                <a:ext cx="12384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43" name="Ink 242">
                <a:extLst>
                  <a:ext uri="{FF2B5EF4-FFF2-40B4-BE49-F238E27FC236}">
                    <a16:creationId xmlns:a16="http://schemas.microsoft.com/office/drawing/2014/main" id="{6DEF7B58-0A2A-9E45-AD57-27970BBFF450}"/>
                  </a:ext>
                </a:extLst>
              </p14:cNvPr>
              <p14:cNvContentPartPr/>
              <p14:nvPr/>
            </p14:nvContentPartPr>
            <p14:xfrm>
              <a:off x="4546961" y="2855401"/>
              <a:ext cx="48240" cy="2746440"/>
            </p14:xfrm>
          </p:contentPart>
        </mc:Choice>
        <mc:Fallback xmlns="">
          <p:pic>
            <p:nvPicPr>
              <p:cNvPr id="243" name="Ink 242">
                <a:extLst>
                  <a:ext uri="{FF2B5EF4-FFF2-40B4-BE49-F238E27FC236}">
                    <a16:creationId xmlns:a16="http://schemas.microsoft.com/office/drawing/2014/main" id="{6DEF7B58-0A2A-9E45-AD57-27970BBFF450}"/>
                  </a:ext>
                </a:extLst>
              </p:cNvPr>
              <p:cNvPicPr/>
              <p:nvPr/>
            </p:nvPicPr>
            <p:blipFill>
              <a:blip r:embed="rId216"/>
              <a:stretch>
                <a:fillRect/>
              </a:stretch>
            </p:blipFill>
            <p:spPr>
              <a:xfrm>
                <a:off x="4537961" y="2846402"/>
                <a:ext cx="65880" cy="2764078"/>
              </a:xfrm>
              <a:prstGeom prst="rect">
                <a:avLst/>
              </a:prstGeom>
            </p:spPr>
          </p:pic>
        </mc:Fallback>
      </mc:AlternateContent>
      <p:grpSp>
        <p:nvGrpSpPr>
          <p:cNvPr id="245" name="Group 244">
            <a:extLst>
              <a:ext uri="{FF2B5EF4-FFF2-40B4-BE49-F238E27FC236}">
                <a16:creationId xmlns:a16="http://schemas.microsoft.com/office/drawing/2014/main" id="{7C5EEB61-E63F-2B44-899E-42433D83852D}"/>
              </a:ext>
            </a:extLst>
          </p:cNvPr>
          <p:cNvGrpSpPr/>
          <p:nvPr/>
        </p:nvGrpSpPr>
        <p:grpSpPr>
          <a:xfrm>
            <a:off x="6447041" y="2527441"/>
            <a:ext cx="1876900" cy="3077280"/>
            <a:chOff x="6447041" y="2527441"/>
            <a:chExt cx="1876900" cy="3077280"/>
          </a:xfrm>
        </p:grpSpPr>
        <mc:AlternateContent xmlns:mc="http://schemas.openxmlformats.org/markup-compatibility/2006" xmlns:p14="http://schemas.microsoft.com/office/powerpoint/2010/main">
          <mc:Choice Requires="p14">
            <p:contentPart p14:bwMode="auto" r:id="rId217">
              <p14:nvContentPartPr>
                <p14:cNvPr id="38" name="Ink 37">
                  <a:extLst>
                    <a:ext uri="{FF2B5EF4-FFF2-40B4-BE49-F238E27FC236}">
                      <a16:creationId xmlns:a16="http://schemas.microsoft.com/office/drawing/2014/main" id="{25BC229C-3E90-C345-940F-D086DB114E78}"/>
                    </a:ext>
                  </a:extLst>
                </p14:cNvPr>
                <p14:cNvContentPartPr/>
                <p14:nvPr/>
              </p14:nvContentPartPr>
              <p14:xfrm>
                <a:off x="8293341" y="2607923"/>
                <a:ext cx="23040" cy="98640"/>
              </p14:xfrm>
            </p:contentPart>
          </mc:Choice>
          <mc:Fallback xmlns="">
            <p:pic>
              <p:nvPicPr>
                <p:cNvPr id="38" name="Ink 37">
                  <a:extLst>
                    <a:ext uri="{FF2B5EF4-FFF2-40B4-BE49-F238E27FC236}">
                      <a16:creationId xmlns:a16="http://schemas.microsoft.com/office/drawing/2014/main" id="{25BC229C-3E90-C345-940F-D086DB114E78}"/>
                    </a:ext>
                  </a:extLst>
                </p:cNvPr>
                <p:cNvPicPr/>
                <p:nvPr/>
              </p:nvPicPr>
              <p:blipFill>
                <a:blip r:embed="rId218"/>
                <a:stretch>
                  <a:fillRect/>
                </a:stretch>
              </p:blipFill>
              <p:spPr>
                <a:xfrm>
                  <a:off x="8277861" y="2592443"/>
                  <a:ext cx="5364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9" name="Ink 38">
                  <a:extLst>
                    <a:ext uri="{FF2B5EF4-FFF2-40B4-BE49-F238E27FC236}">
                      <a16:creationId xmlns:a16="http://schemas.microsoft.com/office/drawing/2014/main" id="{68CE2500-FDFA-5846-B035-5E391990039C}"/>
                    </a:ext>
                  </a:extLst>
                </p14:cNvPr>
                <p14:cNvContentPartPr/>
                <p14:nvPr/>
              </p14:nvContentPartPr>
              <p14:xfrm>
                <a:off x="8278221" y="2585243"/>
                <a:ext cx="45720" cy="128880"/>
              </p14:xfrm>
            </p:contentPart>
          </mc:Choice>
          <mc:Fallback xmlns="">
            <p:pic>
              <p:nvPicPr>
                <p:cNvPr id="39" name="Ink 38">
                  <a:extLst>
                    <a:ext uri="{FF2B5EF4-FFF2-40B4-BE49-F238E27FC236}">
                      <a16:creationId xmlns:a16="http://schemas.microsoft.com/office/drawing/2014/main" id="{68CE2500-FDFA-5846-B035-5E391990039C}"/>
                    </a:ext>
                  </a:extLst>
                </p:cNvPr>
                <p:cNvPicPr/>
                <p:nvPr/>
              </p:nvPicPr>
              <p:blipFill>
                <a:blip r:embed="rId220"/>
                <a:stretch>
                  <a:fillRect/>
                </a:stretch>
              </p:blipFill>
              <p:spPr>
                <a:xfrm>
                  <a:off x="8262741" y="2569763"/>
                  <a:ext cx="763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00" name="Ink 99">
                  <a:extLst>
                    <a:ext uri="{FF2B5EF4-FFF2-40B4-BE49-F238E27FC236}">
                      <a16:creationId xmlns:a16="http://schemas.microsoft.com/office/drawing/2014/main" id="{EE6E8389-64FB-9544-A81A-60146385031F}"/>
                    </a:ext>
                  </a:extLst>
                </p14:cNvPr>
                <p14:cNvContentPartPr/>
                <p14:nvPr/>
              </p14:nvContentPartPr>
              <p14:xfrm>
                <a:off x="8158698" y="2609715"/>
                <a:ext cx="124920" cy="32400"/>
              </p14:xfrm>
            </p:contentPart>
          </mc:Choice>
          <mc:Fallback xmlns="">
            <p:pic>
              <p:nvPicPr>
                <p:cNvPr id="100" name="Ink 99">
                  <a:extLst>
                    <a:ext uri="{FF2B5EF4-FFF2-40B4-BE49-F238E27FC236}">
                      <a16:creationId xmlns:a16="http://schemas.microsoft.com/office/drawing/2014/main" id="{EE6E8389-64FB-9544-A81A-60146385031F}"/>
                    </a:ext>
                  </a:extLst>
                </p:cNvPr>
                <p:cNvPicPr/>
                <p:nvPr/>
              </p:nvPicPr>
              <p:blipFill>
                <a:blip r:embed="rId222"/>
                <a:stretch>
                  <a:fillRect/>
                </a:stretch>
              </p:blipFill>
              <p:spPr>
                <a:xfrm>
                  <a:off x="8138178" y="2589195"/>
                  <a:ext cx="1656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02" name="Ink 101">
                  <a:extLst>
                    <a:ext uri="{FF2B5EF4-FFF2-40B4-BE49-F238E27FC236}">
                      <a16:creationId xmlns:a16="http://schemas.microsoft.com/office/drawing/2014/main" id="{E5A26FD6-A2D4-4049-B6ED-5C27FC77286A}"/>
                    </a:ext>
                  </a:extLst>
                </p14:cNvPr>
                <p14:cNvContentPartPr/>
                <p14:nvPr/>
              </p14:nvContentPartPr>
              <p14:xfrm>
                <a:off x="7256178" y="2594595"/>
                <a:ext cx="476280" cy="183600"/>
              </p14:xfrm>
            </p:contentPart>
          </mc:Choice>
          <mc:Fallback xmlns="">
            <p:pic>
              <p:nvPicPr>
                <p:cNvPr id="102" name="Ink 101">
                  <a:extLst>
                    <a:ext uri="{FF2B5EF4-FFF2-40B4-BE49-F238E27FC236}">
                      <a16:creationId xmlns:a16="http://schemas.microsoft.com/office/drawing/2014/main" id="{E5A26FD6-A2D4-4049-B6ED-5C27FC77286A}"/>
                    </a:ext>
                  </a:extLst>
                </p:cNvPr>
                <p:cNvPicPr/>
                <p:nvPr/>
              </p:nvPicPr>
              <p:blipFill>
                <a:blip r:embed="rId224"/>
                <a:stretch>
                  <a:fillRect/>
                </a:stretch>
              </p:blipFill>
              <p:spPr>
                <a:xfrm>
                  <a:off x="7235673" y="2574075"/>
                  <a:ext cx="516929"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01" name="Ink 200">
                  <a:extLst>
                    <a:ext uri="{FF2B5EF4-FFF2-40B4-BE49-F238E27FC236}">
                      <a16:creationId xmlns:a16="http://schemas.microsoft.com/office/drawing/2014/main" id="{C23EFC50-D075-9342-8D67-C54D8A862B59}"/>
                    </a:ext>
                  </a:extLst>
                </p14:cNvPr>
                <p14:cNvContentPartPr/>
                <p14:nvPr/>
              </p14:nvContentPartPr>
              <p14:xfrm>
                <a:off x="8175041" y="2720761"/>
                <a:ext cx="123120" cy="55800"/>
              </p14:xfrm>
            </p:contentPart>
          </mc:Choice>
          <mc:Fallback xmlns="">
            <p:pic>
              <p:nvPicPr>
                <p:cNvPr id="201" name="Ink 200">
                  <a:extLst>
                    <a:ext uri="{FF2B5EF4-FFF2-40B4-BE49-F238E27FC236}">
                      <a16:creationId xmlns:a16="http://schemas.microsoft.com/office/drawing/2014/main" id="{C23EFC50-D075-9342-8D67-C54D8A862B59}"/>
                    </a:ext>
                  </a:extLst>
                </p:cNvPr>
                <p:cNvPicPr/>
                <p:nvPr/>
              </p:nvPicPr>
              <p:blipFill>
                <a:blip r:embed="rId226"/>
                <a:stretch>
                  <a:fillRect/>
                </a:stretch>
              </p:blipFill>
              <p:spPr>
                <a:xfrm>
                  <a:off x="8154521" y="2700108"/>
                  <a:ext cx="163800" cy="96744"/>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203" name="Ink 202">
                  <a:extLst>
                    <a:ext uri="{FF2B5EF4-FFF2-40B4-BE49-F238E27FC236}">
                      <a16:creationId xmlns:a16="http://schemas.microsoft.com/office/drawing/2014/main" id="{F478B7A9-8B66-104D-BCD4-675E3F8093D1}"/>
                    </a:ext>
                  </a:extLst>
                </p14:cNvPr>
                <p14:cNvContentPartPr/>
                <p14:nvPr/>
              </p14:nvContentPartPr>
              <p14:xfrm>
                <a:off x="8292041" y="2684041"/>
                <a:ext cx="9720" cy="46440"/>
              </p14:xfrm>
            </p:contentPart>
          </mc:Choice>
          <mc:Fallback xmlns="">
            <p:pic>
              <p:nvPicPr>
                <p:cNvPr id="203" name="Ink 202">
                  <a:extLst>
                    <a:ext uri="{FF2B5EF4-FFF2-40B4-BE49-F238E27FC236}">
                      <a16:creationId xmlns:a16="http://schemas.microsoft.com/office/drawing/2014/main" id="{F478B7A9-8B66-104D-BCD4-675E3F8093D1}"/>
                    </a:ext>
                  </a:extLst>
                </p:cNvPr>
                <p:cNvPicPr/>
                <p:nvPr/>
              </p:nvPicPr>
              <p:blipFill>
                <a:blip r:embed="rId228"/>
                <a:stretch>
                  <a:fillRect/>
                </a:stretch>
              </p:blipFill>
              <p:spPr>
                <a:xfrm>
                  <a:off x="8271521" y="2663521"/>
                  <a:ext cx="504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204" name="Ink 203">
                  <a:extLst>
                    <a:ext uri="{FF2B5EF4-FFF2-40B4-BE49-F238E27FC236}">
                      <a16:creationId xmlns:a16="http://schemas.microsoft.com/office/drawing/2014/main" id="{FA2A8230-B3B0-4C4E-B42C-111C62390399}"/>
                    </a:ext>
                  </a:extLst>
                </p14:cNvPr>
                <p14:cNvContentPartPr/>
                <p14:nvPr/>
              </p14:nvContentPartPr>
              <p14:xfrm>
                <a:off x="8282681" y="2656321"/>
                <a:ext cx="33840" cy="34200"/>
              </p14:xfrm>
            </p:contentPart>
          </mc:Choice>
          <mc:Fallback xmlns="">
            <p:pic>
              <p:nvPicPr>
                <p:cNvPr id="204" name="Ink 203">
                  <a:extLst>
                    <a:ext uri="{FF2B5EF4-FFF2-40B4-BE49-F238E27FC236}">
                      <a16:creationId xmlns:a16="http://schemas.microsoft.com/office/drawing/2014/main" id="{FA2A8230-B3B0-4C4E-B42C-111C62390399}"/>
                    </a:ext>
                  </a:extLst>
                </p:cNvPr>
                <p:cNvPicPr/>
                <p:nvPr/>
              </p:nvPicPr>
              <p:blipFill>
                <a:blip r:embed="rId230"/>
                <a:stretch>
                  <a:fillRect/>
                </a:stretch>
              </p:blipFill>
              <p:spPr>
                <a:xfrm>
                  <a:off x="8262161" y="2635583"/>
                  <a:ext cx="74520" cy="75313"/>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05" name="Ink 204">
                  <a:extLst>
                    <a:ext uri="{FF2B5EF4-FFF2-40B4-BE49-F238E27FC236}">
                      <a16:creationId xmlns:a16="http://schemas.microsoft.com/office/drawing/2014/main" id="{3EB5655B-DFC6-564C-A99A-4C6E4F8F4689}"/>
                    </a:ext>
                  </a:extLst>
                </p14:cNvPr>
                <p14:cNvContentPartPr/>
                <p14:nvPr/>
              </p14:nvContentPartPr>
              <p14:xfrm>
                <a:off x="8273321" y="2634721"/>
                <a:ext cx="43200" cy="34200"/>
              </p14:xfrm>
            </p:contentPart>
          </mc:Choice>
          <mc:Fallback xmlns="">
            <p:pic>
              <p:nvPicPr>
                <p:cNvPr id="205" name="Ink 204">
                  <a:extLst>
                    <a:ext uri="{FF2B5EF4-FFF2-40B4-BE49-F238E27FC236}">
                      <a16:creationId xmlns:a16="http://schemas.microsoft.com/office/drawing/2014/main" id="{3EB5655B-DFC6-564C-A99A-4C6E4F8F4689}"/>
                    </a:ext>
                  </a:extLst>
                </p:cNvPr>
                <p:cNvPicPr/>
                <p:nvPr/>
              </p:nvPicPr>
              <p:blipFill>
                <a:blip r:embed="rId232"/>
                <a:stretch>
                  <a:fillRect/>
                </a:stretch>
              </p:blipFill>
              <p:spPr>
                <a:xfrm>
                  <a:off x="8252801" y="2614201"/>
                  <a:ext cx="838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206" name="Ink 205">
                  <a:extLst>
                    <a:ext uri="{FF2B5EF4-FFF2-40B4-BE49-F238E27FC236}">
                      <a16:creationId xmlns:a16="http://schemas.microsoft.com/office/drawing/2014/main" id="{B3E391C6-D146-8B46-B001-AC9EF3DA3E55}"/>
                    </a:ext>
                  </a:extLst>
                </p14:cNvPr>
                <p14:cNvContentPartPr/>
                <p14:nvPr/>
              </p14:nvContentPartPr>
              <p14:xfrm>
                <a:off x="8218241" y="2591881"/>
                <a:ext cx="95400" cy="58680"/>
              </p14:xfrm>
            </p:contentPart>
          </mc:Choice>
          <mc:Fallback xmlns="">
            <p:pic>
              <p:nvPicPr>
                <p:cNvPr id="206" name="Ink 205">
                  <a:extLst>
                    <a:ext uri="{FF2B5EF4-FFF2-40B4-BE49-F238E27FC236}">
                      <a16:creationId xmlns:a16="http://schemas.microsoft.com/office/drawing/2014/main" id="{B3E391C6-D146-8B46-B001-AC9EF3DA3E55}"/>
                    </a:ext>
                  </a:extLst>
                </p:cNvPr>
                <p:cNvPicPr/>
                <p:nvPr/>
              </p:nvPicPr>
              <p:blipFill>
                <a:blip r:embed="rId234"/>
                <a:stretch>
                  <a:fillRect/>
                </a:stretch>
              </p:blipFill>
              <p:spPr>
                <a:xfrm>
                  <a:off x="8197798" y="2571486"/>
                  <a:ext cx="135927" cy="99112"/>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207" name="Ink 206">
                  <a:extLst>
                    <a:ext uri="{FF2B5EF4-FFF2-40B4-BE49-F238E27FC236}">
                      <a16:creationId xmlns:a16="http://schemas.microsoft.com/office/drawing/2014/main" id="{F9B3F913-A0DD-A749-BE38-5031F660BB18}"/>
                    </a:ext>
                  </a:extLst>
                </p14:cNvPr>
                <p14:cNvContentPartPr/>
                <p14:nvPr/>
              </p14:nvContentPartPr>
              <p14:xfrm>
                <a:off x="8187641" y="2573521"/>
                <a:ext cx="101880" cy="21960"/>
              </p14:xfrm>
            </p:contentPart>
          </mc:Choice>
          <mc:Fallback xmlns="">
            <p:pic>
              <p:nvPicPr>
                <p:cNvPr id="207" name="Ink 206">
                  <a:extLst>
                    <a:ext uri="{FF2B5EF4-FFF2-40B4-BE49-F238E27FC236}">
                      <a16:creationId xmlns:a16="http://schemas.microsoft.com/office/drawing/2014/main" id="{F9B3F913-A0DD-A749-BE38-5031F660BB18}"/>
                    </a:ext>
                  </a:extLst>
                </p:cNvPr>
                <p:cNvPicPr/>
                <p:nvPr/>
              </p:nvPicPr>
              <p:blipFill>
                <a:blip r:embed="rId236"/>
                <a:stretch>
                  <a:fillRect/>
                </a:stretch>
              </p:blipFill>
              <p:spPr>
                <a:xfrm>
                  <a:off x="8167121" y="2553001"/>
                  <a:ext cx="1425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08" name="Ink 207">
                  <a:extLst>
                    <a:ext uri="{FF2B5EF4-FFF2-40B4-BE49-F238E27FC236}">
                      <a16:creationId xmlns:a16="http://schemas.microsoft.com/office/drawing/2014/main" id="{7A64AD98-AD12-6B40-BA5F-81136DABFF86}"/>
                    </a:ext>
                  </a:extLst>
                </p14:cNvPr>
                <p14:cNvContentPartPr/>
                <p14:nvPr/>
              </p14:nvContentPartPr>
              <p14:xfrm>
                <a:off x="7993961" y="2542561"/>
                <a:ext cx="267480" cy="24840"/>
              </p14:xfrm>
            </p:contentPart>
          </mc:Choice>
          <mc:Fallback xmlns="">
            <p:pic>
              <p:nvPicPr>
                <p:cNvPr id="208" name="Ink 207">
                  <a:extLst>
                    <a:ext uri="{FF2B5EF4-FFF2-40B4-BE49-F238E27FC236}">
                      <a16:creationId xmlns:a16="http://schemas.microsoft.com/office/drawing/2014/main" id="{7A64AD98-AD12-6B40-BA5F-81136DABFF86}"/>
                    </a:ext>
                  </a:extLst>
                </p:cNvPr>
                <p:cNvPicPr/>
                <p:nvPr/>
              </p:nvPicPr>
              <p:blipFill>
                <a:blip r:embed="rId238"/>
                <a:stretch>
                  <a:fillRect/>
                </a:stretch>
              </p:blipFill>
              <p:spPr>
                <a:xfrm>
                  <a:off x="7973441" y="2522041"/>
                  <a:ext cx="30816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214" name="Ink 213">
                  <a:extLst>
                    <a:ext uri="{FF2B5EF4-FFF2-40B4-BE49-F238E27FC236}">
                      <a16:creationId xmlns:a16="http://schemas.microsoft.com/office/drawing/2014/main" id="{6EB836D0-8C5A-B646-BC5D-85E82259A6F0}"/>
                    </a:ext>
                  </a:extLst>
                </p14:cNvPr>
                <p14:cNvContentPartPr/>
                <p14:nvPr/>
              </p14:nvContentPartPr>
              <p14:xfrm>
                <a:off x="7871561" y="2530321"/>
                <a:ext cx="95400" cy="6480"/>
              </p14:xfrm>
            </p:contentPart>
          </mc:Choice>
          <mc:Fallback xmlns="">
            <p:pic>
              <p:nvPicPr>
                <p:cNvPr id="214" name="Ink 213">
                  <a:extLst>
                    <a:ext uri="{FF2B5EF4-FFF2-40B4-BE49-F238E27FC236}">
                      <a16:creationId xmlns:a16="http://schemas.microsoft.com/office/drawing/2014/main" id="{6EB836D0-8C5A-B646-BC5D-85E82259A6F0}"/>
                    </a:ext>
                  </a:extLst>
                </p:cNvPr>
                <p:cNvPicPr/>
                <p:nvPr/>
              </p:nvPicPr>
              <p:blipFill>
                <a:blip r:embed="rId240"/>
                <a:stretch>
                  <a:fillRect/>
                </a:stretch>
              </p:blipFill>
              <p:spPr>
                <a:xfrm>
                  <a:off x="7851041" y="2509801"/>
                  <a:ext cx="1360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15" name="Ink 214">
                  <a:extLst>
                    <a:ext uri="{FF2B5EF4-FFF2-40B4-BE49-F238E27FC236}">
                      <a16:creationId xmlns:a16="http://schemas.microsoft.com/office/drawing/2014/main" id="{84BA9F7C-B915-FB4C-ABCE-2F11D7BBA7BC}"/>
                    </a:ext>
                  </a:extLst>
                </p14:cNvPr>
                <p14:cNvContentPartPr/>
                <p14:nvPr/>
              </p14:nvContentPartPr>
              <p14:xfrm>
                <a:off x="7837361" y="2530321"/>
                <a:ext cx="150840" cy="360"/>
              </p14:xfrm>
            </p:contentPart>
          </mc:Choice>
          <mc:Fallback xmlns="">
            <p:pic>
              <p:nvPicPr>
                <p:cNvPr id="215" name="Ink 214">
                  <a:extLst>
                    <a:ext uri="{FF2B5EF4-FFF2-40B4-BE49-F238E27FC236}">
                      <a16:creationId xmlns:a16="http://schemas.microsoft.com/office/drawing/2014/main" id="{84BA9F7C-B915-FB4C-ABCE-2F11D7BBA7BC}"/>
                    </a:ext>
                  </a:extLst>
                </p:cNvPr>
                <p:cNvPicPr/>
                <p:nvPr/>
              </p:nvPicPr>
              <p:blipFill>
                <a:blip r:embed="rId242"/>
                <a:stretch>
                  <a:fillRect/>
                </a:stretch>
              </p:blipFill>
              <p:spPr>
                <a:xfrm>
                  <a:off x="7816841" y="2509801"/>
                  <a:ext cx="1915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216" name="Ink 215">
                  <a:extLst>
                    <a:ext uri="{FF2B5EF4-FFF2-40B4-BE49-F238E27FC236}">
                      <a16:creationId xmlns:a16="http://schemas.microsoft.com/office/drawing/2014/main" id="{AFF5510D-8582-4748-A8F5-E92431788BB1}"/>
                    </a:ext>
                  </a:extLst>
                </p14:cNvPr>
                <p14:cNvContentPartPr/>
                <p14:nvPr/>
              </p14:nvContentPartPr>
              <p14:xfrm>
                <a:off x="7745201" y="2527441"/>
                <a:ext cx="193680" cy="6480"/>
              </p14:xfrm>
            </p:contentPart>
          </mc:Choice>
          <mc:Fallback xmlns="">
            <p:pic>
              <p:nvPicPr>
                <p:cNvPr id="216" name="Ink 215">
                  <a:extLst>
                    <a:ext uri="{FF2B5EF4-FFF2-40B4-BE49-F238E27FC236}">
                      <a16:creationId xmlns:a16="http://schemas.microsoft.com/office/drawing/2014/main" id="{AFF5510D-8582-4748-A8F5-E92431788BB1}"/>
                    </a:ext>
                  </a:extLst>
                </p:cNvPr>
                <p:cNvPicPr/>
                <p:nvPr/>
              </p:nvPicPr>
              <p:blipFill>
                <a:blip r:embed="rId244"/>
                <a:stretch>
                  <a:fillRect/>
                </a:stretch>
              </p:blipFill>
              <p:spPr>
                <a:xfrm>
                  <a:off x="7724681" y="2506921"/>
                  <a:ext cx="234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17" name="Ink 216">
                  <a:extLst>
                    <a:ext uri="{FF2B5EF4-FFF2-40B4-BE49-F238E27FC236}">
                      <a16:creationId xmlns:a16="http://schemas.microsoft.com/office/drawing/2014/main" id="{9D2CD22D-7247-D240-8372-DD7CCC8D82C7}"/>
                    </a:ext>
                  </a:extLst>
                </p14:cNvPr>
                <p14:cNvContentPartPr/>
                <p14:nvPr/>
              </p14:nvContentPartPr>
              <p14:xfrm>
                <a:off x="7689761" y="2530321"/>
                <a:ext cx="156960" cy="3600"/>
              </p14:xfrm>
            </p:contentPart>
          </mc:Choice>
          <mc:Fallback xmlns="">
            <p:pic>
              <p:nvPicPr>
                <p:cNvPr id="217" name="Ink 216">
                  <a:extLst>
                    <a:ext uri="{FF2B5EF4-FFF2-40B4-BE49-F238E27FC236}">
                      <a16:creationId xmlns:a16="http://schemas.microsoft.com/office/drawing/2014/main" id="{9D2CD22D-7247-D240-8372-DD7CCC8D82C7}"/>
                    </a:ext>
                  </a:extLst>
                </p:cNvPr>
                <p:cNvPicPr/>
                <p:nvPr/>
              </p:nvPicPr>
              <p:blipFill>
                <a:blip r:embed="rId246"/>
                <a:stretch>
                  <a:fillRect/>
                </a:stretch>
              </p:blipFill>
              <p:spPr>
                <a:xfrm>
                  <a:off x="7669241" y="2507521"/>
                  <a:ext cx="197640" cy="488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218" name="Ink 217">
                  <a:extLst>
                    <a:ext uri="{FF2B5EF4-FFF2-40B4-BE49-F238E27FC236}">
                      <a16:creationId xmlns:a16="http://schemas.microsoft.com/office/drawing/2014/main" id="{3505AD86-079D-384D-A252-6F7B0A5B2DFE}"/>
                    </a:ext>
                  </a:extLst>
                </p14:cNvPr>
                <p14:cNvContentPartPr/>
                <p14:nvPr/>
              </p14:nvContentPartPr>
              <p14:xfrm>
                <a:off x="7592921" y="2527441"/>
                <a:ext cx="181440" cy="18720"/>
              </p14:xfrm>
            </p:contentPart>
          </mc:Choice>
          <mc:Fallback xmlns="">
            <p:pic>
              <p:nvPicPr>
                <p:cNvPr id="218" name="Ink 217">
                  <a:extLst>
                    <a:ext uri="{FF2B5EF4-FFF2-40B4-BE49-F238E27FC236}">
                      <a16:creationId xmlns:a16="http://schemas.microsoft.com/office/drawing/2014/main" id="{3505AD86-079D-384D-A252-6F7B0A5B2DFE}"/>
                    </a:ext>
                  </a:extLst>
                </p:cNvPr>
                <p:cNvPicPr/>
                <p:nvPr/>
              </p:nvPicPr>
              <p:blipFill>
                <a:blip r:embed="rId248"/>
                <a:stretch>
                  <a:fillRect/>
                </a:stretch>
              </p:blipFill>
              <p:spPr>
                <a:xfrm>
                  <a:off x="7572401" y="2507308"/>
                  <a:ext cx="222120" cy="58632"/>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219" name="Ink 218">
                  <a:extLst>
                    <a:ext uri="{FF2B5EF4-FFF2-40B4-BE49-F238E27FC236}">
                      <a16:creationId xmlns:a16="http://schemas.microsoft.com/office/drawing/2014/main" id="{7F36ECCE-6FAD-0E49-92E0-3E757508D640}"/>
                    </a:ext>
                  </a:extLst>
                </p14:cNvPr>
                <p14:cNvContentPartPr/>
                <p14:nvPr/>
              </p14:nvContentPartPr>
              <p14:xfrm>
                <a:off x="7542521" y="2527441"/>
                <a:ext cx="224640" cy="15840"/>
              </p14:xfrm>
            </p:contentPart>
          </mc:Choice>
          <mc:Fallback xmlns="">
            <p:pic>
              <p:nvPicPr>
                <p:cNvPr id="219" name="Ink 218">
                  <a:extLst>
                    <a:ext uri="{FF2B5EF4-FFF2-40B4-BE49-F238E27FC236}">
                      <a16:creationId xmlns:a16="http://schemas.microsoft.com/office/drawing/2014/main" id="{7F36ECCE-6FAD-0E49-92E0-3E757508D640}"/>
                    </a:ext>
                  </a:extLst>
                </p:cNvPr>
                <p:cNvPicPr/>
                <p:nvPr/>
              </p:nvPicPr>
              <p:blipFill>
                <a:blip r:embed="rId250"/>
                <a:stretch>
                  <a:fillRect/>
                </a:stretch>
              </p:blipFill>
              <p:spPr>
                <a:xfrm>
                  <a:off x="7521968" y="2506921"/>
                  <a:ext cx="265385"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20" name="Ink 219">
                  <a:extLst>
                    <a:ext uri="{FF2B5EF4-FFF2-40B4-BE49-F238E27FC236}">
                      <a16:creationId xmlns:a16="http://schemas.microsoft.com/office/drawing/2014/main" id="{57693628-9051-7A44-8C91-DA7E338D0684}"/>
                    </a:ext>
                  </a:extLst>
                </p14:cNvPr>
                <p14:cNvContentPartPr/>
                <p14:nvPr/>
              </p14:nvContentPartPr>
              <p14:xfrm>
                <a:off x="7501481" y="2558041"/>
                <a:ext cx="265680" cy="12600"/>
              </p14:xfrm>
            </p:contentPart>
          </mc:Choice>
          <mc:Fallback xmlns="">
            <p:pic>
              <p:nvPicPr>
                <p:cNvPr id="220" name="Ink 219">
                  <a:extLst>
                    <a:ext uri="{FF2B5EF4-FFF2-40B4-BE49-F238E27FC236}">
                      <a16:creationId xmlns:a16="http://schemas.microsoft.com/office/drawing/2014/main" id="{57693628-9051-7A44-8C91-DA7E338D0684}"/>
                    </a:ext>
                  </a:extLst>
                </p:cNvPr>
                <p:cNvPicPr/>
                <p:nvPr/>
              </p:nvPicPr>
              <p:blipFill>
                <a:blip r:embed="rId252"/>
                <a:stretch>
                  <a:fillRect/>
                </a:stretch>
              </p:blipFill>
              <p:spPr>
                <a:xfrm>
                  <a:off x="7480933" y="2537521"/>
                  <a:ext cx="306415"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21" name="Ink 220">
                  <a:extLst>
                    <a:ext uri="{FF2B5EF4-FFF2-40B4-BE49-F238E27FC236}">
                      <a16:creationId xmlns:a16="http://schemas.microsoft.com/office/drawing/2014/main" id="{26FF0762-E04B-6048-B701-1F6B4B980AF0}"/>
                    </a:ext>
                  </a:extLst>
                </p14:cNvPr>
                <p14:cNvContentPartPr/>
                <p14:nvPr/>
              </p14:nvContentPartPr>
              <p14:xfrm>
                <a:off x="7143281" y="2533561"/>
                <a:ext cx="494640" cy="9720"/>
              </p14:xfrm>
            </p:contentPart>
          </mc:Choice>
          <mc:Fallback xmlns="">
            <p:pic>
              <p:nvPicPr>
                <p:cNvPr id="221" name="Ink 220">
                  <a:extLst>
                    <a:ext uri="{FF2B5EF4-FFF2-40B4-BE49-F238E27FC236}">
                      <a16:creationId xmlns:a16="http://schemas.microsoft.com/office/drawing/2014/main" id="{26FF0762-E04B-6048-B701-1F6B4B980AF0}"/>
                    </a:ext>
                  </a:extLst>
                </p:cNvPr>
                <p:cNvPicPr/>
                <p:nvPr/>
              </p:nvPicPr>
              <p:blipFill>
                <a:blip r:embed="rId254"/>
                <a:stretch>
                  <a:fillRect/>
                </a:stretch>
              </p:blipFill>
              <p:spPr>
                <a:xfrm>
                  <a:off x="7122776" y="2513041"/>
                  <a:ext cx="53529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22" name="Ink 221">
                  <a:extLst>
                    <a:ext uri="{FF2B5EF4-FFF2-40B4-BE49-F238E27FC236}">
                      <a16:creationId xmlns:a16="http://schemas.microsoft.com/office/drawing/2014/main" id="{85050E9E-1D80-6647-BEF4-D67380817BD5}"/>
                    </a:ext>
                  </a:extLst>
                </p14:cNvPr>
                <p14:cNvContentPartPr/>
                <p14:nvPr/>
              </p14:nvContentPartPr>
              <p14:xfrm>
                <a:off x="7131041" y="2567401"/>
                <a:ext cx="411840" cy="24840"/>
              </p14:xfrm>
            </p:contentPart>
          </mc:Choice>
          <mc:Fallback xmlns="">
            <p:pic>
              <p:nvPicPr>
                <p:cNvPr id="222" name="Ink 221">
                  <a:extLst>
                    <a:ext uri="{FF2B5EF4-FFF2-40B4-BE49-F238E27FC236}">
                      <a16:creationId xmlns:a16="http://schemas.microsoft.com/office/drawing/2014/main" id="{85050E9E-1D80-6647-BEF4-D67380817BD5}"/>
                    </a:ext>
                  </a:extLst>
                </p:cNvPr>
                <p:cNvPicPr/>
                <p:nvPr/>
              </p:nvPicPr>
              <p:blipFill>
                <a:blip r:embed="rId256"/>
                <a:stretch>
                  <a:fillRect/>
                </a:stretch>
              </p:blipFill>
              <p:spPr>
                <a:xfrm>
                  <a:off x="7110539" y="2546881"/>
                  <a:ext cx="452484"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24" name="Ink 223">
                  <a:extLst>
                    <a:ext uri="{FF2B5EF4-FFF2-40B4-BE49-F238E27FC236}">
                      <a16:creationId xmlns:a16="http://schemas.microsoft.com/office/drawing/2014/main" id="{501533E2-368F-564B-A992-3498AD33A518}"/>
                    </a:ext>
                  </a:extLst>
                </p14:cNvPr>
                <p14:cNvContentPartPr/>
                <p14:nvPr/>
              </p14:nvContentPartPr>
              <p14:xfrm>
                <a:off x="6476921" y="2536441"/>
                <a:ext cx="676080" cy="18720"/>
              </p14:xfrm>
            </p:contentPart>
          </mc:Choice>
          <mc:Fallback xmlns="">
            <p:pic>
              <p:nvPicPr>
                <p:cNvPr id="224" name="Ink 223">
                  <a:extLst>
                    <a:ext uri="{FF2B5EF4-FFF2-40B4-BE49-F238E27FC236}">
                      <a16:creationId xmlns:a16="http://schemas.microsoft.com/office/drawing/2014/main" id="{501533E2-368F-564B-A992-3498AD33A518}"/>
                    </a:ext>
                  </a:extLst>
                </p:cNvPr>
                <p:cNvPicPr/>
                <p:nvPr/>
              </p:nvPicPr>
              <p:blipFill>
                <a:blip r:embed="rId258"/>
                <a:stretch>
                  <a:fillRect/>
                </a:stretch>
              </p:blipFill>
              <p:spPr>
                <a:xfrm>
                  <a:off x="6456401" y="2515921"/>
                  <a:ext cx="7167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25" name="Ink 224">
                  <a:extLst>
                    <a:ext uri="{FF2B5EF4-FFF2-40B4-BE49-F238E27FC236}">
                      <a16:creationId xmlns:a16="http://schemas.microsoft.com/office/drawing/2014/main" id="{9A8CDFD3-6188-8A47-82A7-71C022E51F18}"/>
                    </a:ext>
                  </a:extLst>
                </p14:cNvPr>
                <p14:cNvContentPartPr/>
                <p14:nvPr/>
              </p14:nvContentPartPr>
              <p14:xfrm>
                <a:off x="6447041" y="2555161"/>
                <a:ext cx="721080" cy="74160"/>
              </p14:xfrm>
            </p:contentPart>
          </mc:Choice>
          <mc:Fallback xmlns="">
            <p:pic>
              <p:nvPicPr>
                <p:cNvPr id="225" name="Ink 224">
                  <a:extLst>
                    <a:ext uri="{FF2B5EF4-FFF2-40B4-BE49-F238E27FC236}">
                      <a16:creationId xmlns:a16="http://schemas.microsoft.com/office/drawing/2014/main" id="{9A8CDFD3-6188-8A47-82A7-71C022E51F18}"/>
                    </a:ext>
                  </a:extLst>
                </p:cNvPr>
                <p:cNvPicPr/>
                <p:nvPr/>
              </p:nvPicPr>
              <p:blipFill>
                <a:blip r:embed="rId260"/>
                <a:stretch>
                  <a:fillRect/>
                </a:stretch>
              </p:blipFill>
              <p:spPr>
                <a:xfrm>
                  <a:off x="6426521" y="2534641"/>
                  <a:ext cx="7617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44" name="Ink 243">
                  <a:extLst>
                    <a:ext uri="{FF2B5EF4-FFF2-40B4-BE49-F238E27FC236}">
                      <a16:creationId xmlns:a16="http://schemas.microsoft.com/office/drawing/2014/main" id="{C4709A22-91E1-584F-BAD7-1DAAA33E141C}"/>
                    </a:ext>
                  </a:extLst>
                </p14:cNvPr>
                <p14:cNvContentPartPr/>
                <p14:nvPr/>
              </p14:nvContentPartPr>
              <p14:xfrm>
                <a:off x="8127881" y="2783041"/>
                <a:ext cx="49680" cy="2821680"/>
              </p14:xfrm>
            </p:contentPart>
          </mc:Choice>
          <mc:Fallback xmlns="">
            <p:pic>
              <p:nvPicPr>
                <p:cNvPr id="244" name="Ink 243">
                  <a:extLst>
                    <a:ext uri="{FF2B5EF4-FFF2-40B4-BE49-F238E27FC236}">
                      <a16:creationId xmlns:a16="http://schemas.microsoft.com/office/drawing/2014/main" id="{C4709A22-91E1-584F-BAD7-1DAAA33E141C}"/>
                    </a:ext>
                  </a:extLst>
                </p:cNvPr>
                <p:cNvPicPr/>
                <p:nvPr/>
              </p:nvPicPr>
              <p:blipFill>
                <a:blip r:embed="rId262"/>
                <a:stretch>
                  <a:fillRect/>
                </a:stretch>
              </p:blipFill>
              <p:spPr>
                <a:xfrm>
                  <a:off x="8118881" y="2774041"/>
                  <a:ext cx="67320" cy="2839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3">
            <p14:nvContentPartPr>
              <p14:cNvPr id="246" name="Ink 245">
                <a:extLst>
                  <a:ext uri="{FF2B5EF4-FFF2-40B4-BE49-F238E27FC236}">
                    <a16:creationId xmlns:a16="http://schemas.microsoft.com/office/drawing/2014/main" id="{DB0BC36F-3711-2342-825E-9F3AD7C43C95}"/>
                  </a:ext>
                </a:extLst>
              </p14:cNvPr>
              <p14:cNvContentPartPr/>
              <p14:nvPr/>
            </p14:nvContentPartPr>
            <p14:xfrm>
              <a:off x="8015561" y="4345441"/>
              <a:ext cx="68040" cy="163080"/>
            </p14:xfrm>
          </p:contentPart>
        </mc:Choice>
        <mc:Fallback xmlns="">
          <p:pic>
            <p:nvPicPr>
              <p:cNvPr id="246" name="Ink 245">
                <a:extLst>
                  <a:ext uri="{FF2B5EF4-FFF2-40B4-BE49-F238E27FC236}">
                    <a16:creationId xmlns:a16="http://schemas.microsoft.com/office/drawing/2014/main" id="{DB0BC36F-3711-2342-825E-9F3AD7C43C95}"/>
                  </a:ext>
                </a:extLst>
              </p:cNvPr>
              <p:cNvPicPr/>
              <p:nvPr/>
            </p:nvPicPr>
            <p:blipFill>
              <a:blip r:embed="rId264"/>
              <a:stretch>
                <a:fillRect/>
              </a:stretch>
            </p:blipFill>
            <p:spPr>
              <a:xfrm>
                <a:off x="7995041" y="4324921"/>
                <a:ext cx="108720" cy="203760"/>
              </a:xfrm>
              <a:prstGeom prst="rect">
                <a:avLst/>
              </a:prstGeom>
            </p:spPr>
          </p:pic>
        </mc:Fallback>
      </mc:AlternateContent>
      <p:grpSp>
        <p:nvGrpSpPr>
          <p:cNvPr id="249" name="Group 248">
            <a:extLst>
              <a:ext uri="{FF2B5EF4-FFF2-40B4-BE49-F238E27FC236}">
                <a16:creationId xmlns:a16="http://schemas.microsoft.com/office/drawing/2014/main" id="{60582AC7-B044-FA49-B06B-A96A124E7E67}"/>
              </a:ext>
            </a:extLst>
          </p:cNvPr>
          <p:cNvGrpSpPr/>
          <p:nvPr/>
        </p:nvGrpSpPr>
        <p:grpSpPr>
          <a:xfrm>
            <a:off x="8101601" y="4314841"/>
            <a:ext cx="1451020" cy="191362"/>
            <a:chOff x="8101601" y="4314841"/>
            <a:chExt cx="1451020" cy="191362"/>
          </a:xfrm>
        </p:grpSpPr>
        <mc:AlternateContent xmlns:mc="http://schemas.openxmlformats.org/markup-compatibility/2006" xmlns:p14="http://schemas.microsoft.com/office/powerpoint/2010/main">
          <mc:Choice Requires="p14">
            <p:contentPart p14:bwMode="auto" r:id="rId265">
              <p14:nvContentPartPr>
                <p14:cNvPr id="189" name="Ink 188">
                  <a:extLst>
                    <a:ext uri="{FF2B5EF4-FFF2-40B4-BE49-F238E27FC236}">
                      <a16:creationId xmlns:a16="http://schemas.microsoft.com/office/drawing/2014/main" id="{E217F98F-7816-6045-A150-258269501275}"/>
                    </a:ext>
                  </a:extLst>
                </p14:cNvPr>
                <p14:cNvContentPartPr/>
                <p14:nvPr/>
              </p14:nvContentPartPr>
              <p14:xfrm>
                <a:off x="8278221" y="4505843"/>
                <a:ext cx="1274400" cy="360"/>
              </p14:xfrm>
            </p:contentPart>
          </mc:Choice>
          <mc:Fallback xmlns="">
            <p:pic>
              <p:nvPicPr>
                <p:cNvPr id="189" name="Ink 188">
                  <a:extLst>
                    <a:ext uri="{FF2B5EF4-FFF2-40B4-BE49-F238E27FC236}">
                      <a16:creationId xmlns:a16="http://schemas.microsoft.com/office/drawing/2014/main" id="{E217F98F-7816-6045-A150-258269501275}"/>
                    </a:ext>
                  </a:extLst>
                </p:cNvPr>
                <p:cNvPicPr/>
                <p:nvPr/>
              </p:nvPicPr>
              <p:blipFill>
                <a:blip r:embed="rId266"/>
                <a:stretch>
                  <a:fillRect/>
                </a:stretch>
              </p:blipFill>
              <p:spPr>
                <a:xfrm>
                  <a:off x="8242231" y="4469843"/>
                  <a:ext cx="13460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90" name="Ink 189">
                  <a:extLst>
                    <a:ext uri="{FF2B5EF4-FFF2-40B4-BE49-F238E27FC236}">
                      <a16:creationId xmlns:a16="http://schemas.microsoft.com/office/drawing/2014/main" id="{4FA52D9A-C097-5645-8B11-E3CD0F1DEDFA}"/>
                    </a:ext>
                  </a:extLst>
                </p14:cNvPr>
                <p14:cNvContentPartPr/>
                <p14:nvPr/>
              </p14:nvContentPartPr>
              <p14:xfrm>
                <a:off x="8247981" y="4505843"/>
                <a:ext cx="60840" cy="360"/>
              </p14:xfrm>
            </p:contentPart>
          </mc:Choice>
          <mc:Fallback xmlns="">
            <p:pic>
              <p:nvPicPr>
                <p:cNvPr id="190" name="Ink 189">
                  <a:extLst>
                    <a:ext uri="{FF2B5EF4-FFF2-40B4-BE49-F238E27FC236}">
                      <a16:creationId xmlns:a16="http://schemas.microsoft.com/office/drawing/2014/main" id="{4FA52D9A-C097-5645-8B11-E3CD0F1DEDFA}"/>
                    </a:ext>
                  </a:extLst>
                </p:cNvPr>
                <p:cNvPicPr/>
                <p:nvPr/>
              </p:nvPicPr>
              <p:blipFill>
                <a:blip r:embed="rId268"/>
                <a:stretch>
                  <a:fillRect/>
                </a:stretch>
              </p:blipFill>
              <p:spPr>
                <a:xfrm>
                  <a:off x="8211981" y="4469843"/>
                  <a:ext cx="1324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91" name="Ink 190">
                  <a:extLst>
                    <a:ext uri="{FF2B5EF4-FFF2-40B4-BE49-F238E27FC236}">
                      <a16:creationId xmlns:a16="http://schemas.microsoft.com/office/drawing/2014/main" id="{07B51B75-1628-B64F-83A1-9B1806D090E4}"/>
                    </a:ext>
                  </a:extLst>
                </p14:cNvPr>
                <p14:cNvContentPartPr/>
                <p14:nvPr/>
              </p14:nvContentPartPr>
              <p14:xfrm>
                <a:off x="8248701" y="4505843"/>
                <a:ext cx="37440" cy="360"/>
              </p14:xfrm>
            </p:contentPart>
          </mc:Choice>
          <mc:Fallback xmlns="">
            <p:pic>
              <p:nvPicPr>
                <p:cNvPr id="191" name="Ink 190">
                  <a:extLst>
                    <a:ext uri="{FF2B5EF4-FFF2-40B4-BE49-F238E27FC236}">
                      <a16:creationId xmlns:a16="http://schemas.microsoft.com/office/drawing/2014/main" id="{07B51B75-1628-B64F-83A1-9B1806D090E4}"/>
                    </a:ext>
                  </a:extLst>
                </p:cNvPr>
                <p:cNvPicPr/>
                <p:nvPr/>
              </p:nvPicPr>
              <p:blipFill>
                <a:blip r:embed="rId270"/>
                <a:stretch>
                  <a:fillRect/>
                </a:stretch>
              </p:blipFill>
              <p:spPr>
                <a:xfrm>
                  <a:off x="8212351" y="4469843"/>
                  <a:ext cx="109776"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92" name="Ink 191">
                  <a:extLst>
                    <a:ext uri="{FF2B5EF4-FFF2-40B4-BE49-F238E27FC236}">
                      <a16:creationId xmlns:a16="http://schemas.microsoft.com/office/drawing/2014/main" id="{F8D43164-7CEB-E341-BDC4-274218B5B461}"/>
                    </a:ext>
                  </a:extLst>
                </p14:cNvPr>
                <p14:cNvContentPartPr/>
                <p14:nvPr/>
              </p14:nvContentPartPr>
              <p14:xfrm>
                <a:off x="8210181" y="4505843"/>
                <a:ext cx="75960" cy="360"/>
              </p14:xfrm>
            </p:contentPart>
          </mc:Choice>
          <mc:Fallback xmlns="">
            <p:pic>
              <p:nvPicPr>
                <p:cNvPr id="192" name="Ink 191">
                  <a:extLst>
                    <a:ext uri="{FF2B5EF4-FFF2-40B4-BE49-F238E27FC236}">
                      <a16:creationId xmlns:a16="http://schemas.microsoft.com/office/drawing/2014/main" id="{F8D43164-7CEB-E341-BDC4-274218B5B461}"/>
                    </a:ext>
                  </a:extLst>
                </p:cNvPr>
                <p:cNvPicPr/>
                <p:nvPr/>
              </p:nvPicPr>
              <p:blipFill>
                <a:blip r:embed="rId272"/>
                <a:stretch>
                  <a:fillRect/>
                </a:stretch>
              </p:blipFill>
              <p:spPr>
                <a:xfrm>
                  <a:off x="8174181" y="4469843"/>
                  <a:ext cx="147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48" name="Ink 247">
                  <a:extLst>
                    <a:ext uri="{FF2B5EF4-FFF2-40B4-BE49-F238E27FC236}">
                      <a16:creationId xmlns:a16="http://schemas.microsoft.com/office/drawing/2014/main" id="{55B342D1-4009-FB46-9D8B-9FC11F563DC1}"/>
                    </a:ext>
                  </a:extLst>
                </p14:cNvPr>
                <p14:cNvContentPartPr/>
                <p14:nvPr/>
              </p14:nvContentPartPr>
              <p14:xfrm>
                <a:off x="8101601" y="4314841"/>
                <a:ext cx="21960" cy="120240"/>
              </p14:xfrm>
            </p:contentPart>
          </mc:Choice>
          <mc:Fallback xmlns="">
            <p:pic>
              <p:nvPicPr>
                <p:cNvPr id="248" name="Ink 247">
                  <a:extLst>
                    <a:ext uri="{FF2B5EF4-FFF2-40B4-BE49-F238E27FC236}">
                      <a16:creationId xmlns:a16="http://schemas.microsoft.com/office/drawing/2014/main" id="{55B342D1-4009-FB46-9D8B-9FC11F563DC1}"/>
                    </a:ext>
                  </a:extLst>
                </p:cNvPr>
                <p:cNvPicPr/>
                <p:nvPr/>
              </p:nvPicPr>
              <p:blipFill>
                <a:blip r:embed="rId274"/>
                <a:stretch>
                  <a:fillRect/>
                </a:stretch>
              </p:blipFill>
              <p:spPr>
                <a:xfrm>
                  <a:off x="8086121" y="4299361"/>
                  <a:ext cx="52560" cy="150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5">
            <p14:nvContentPartPr>
              <p14:cNvPr id="2" name="Encre 1">
                <a:extLst>
                  <a:ext uri="{FF2B5EF4-FFF2-40B4-BE49-F238E27FC236}">
                    <a16:creationId xmlns:a16="http://schemas.microsoft.com/office/drawing/2014/main" id="{41AF52DC-8F8E-E945-9136-1A943193ABA8}"/>
                  </a:ext>
                </a:extLst>
              </p14:cNvPr>
              <p14:cNvContentPartPr/>
              <p14:nvPr/>
            </p14:nvContentPartPr>
            <p14:xfrm>
              <a:off x="6705741" y="7248323"/>
              <a:ext cx="360" cy="360"/>
            </p14:xfrm>
          </p:contentPart>
        </mc:Choice>
        <mc:Fallback xmlns="">
          <p:pic>
            <p:nvPicPr>
              <p:cNvPr id="2" name="Encre 1">
                <a:extLst>
                  <a:ext uri="{FF2B5EF4-FFF2-40B4-BE49-F238E27FC236}">
                    <a16:creationId xmlns:a16="http://schemas.microsoft.com/office/drawing/2014/main" id="{41AF52DC-8F8E-E945-9136-1A943193ABA8}"/>
                  </a:ext>
                </a:extLst>
              </p:cNvPr>
              <p:cNvPicPr/>
              <p:nvPr/>
            </p:nvPicPr>
            <p:blipFill>
              <a:blip r:embed="rId276"/>
              <a:stretch>
                <a:fillRect/>
              </a:stretch>
            </p:blipFill>
            <p:spPr>
              <a:xfrm>
                <a:off x="6696741" y="72393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6" name="Encre 5">
                <a:extLst>
                  <a:ext uri="{FF2B5EF4-FFF2-40B4-BE49-F238E27FC236}">
                    <a16:creationId xmlns:a16="http://schemas.microsoft.com/office/drawing/2014/main" id="{12E640F5-DA1C-D544-AF72-E2140066E718}"/>
                  </a:ext>
                </a:extLst>
              </p14:cNvPr>
              <p14:cNvContentPartPr/>
              <p14:nvPr/>
            </p14:nvContentPartPr>
            <p14:xfrm>
              <a:off x="4354581" y="2489843"/>
              <a:ext cx="1125720" cy="287640"/>
            </p14:xfrm>
          </p:contentPart>
        </mc:Choice>
        <mc:Fallback xmlns="">
          <p:pic>
            <p:nvPicPr>
              <p:cNvPr id="6" name="Encre 5">
                <a:extLst>
                  <a:ext uri="{FF2B5EF4-FFF2-40B4-BE49-F238E27FC236}">
                    <a16:creationId xmlns:a16="http://schemas.microsoft.com/office/drawing/2014/main" id="{12E640F5-DA1C-D544-AF72-E2140066E718}"/>
                  </a:ext>
                </a:extLst>
              </p:cNvPr>
              <p:cNvPicPr/>
              <p:nvPr/>
            </p:nvPicPr>
            <p:blipFill>
              <a:blip r:embed="rId278"/>
              <a:stretch>
                <a:fillRect/>
              </a:stretch>
            </p:blipFill>
            <p:spPr>
              <a:xfrm>
                <a:off x="4334061" y="2469323"/>
                <a:ext cx="116640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7" name="Encre 6">
                <a:extLst>
                  <a:ext uri="{FF2B5EF4-FFF2-40B4-BE49-F238E27FC236}">
                    <a16:creationId xmlns:a16="http://schemas.microsoft.com/office/drawing/2014/main" id="{D3C9298F-C21F-CD4C-AF18-A003B19BFE7C}"/>
                  </a:ext>
                </a:extLst>
              </p14:cNvPr>
              <p14:cNvContentPartPr/>
              <p14:nvPr/>
            </p14:nvContentPartPr>
            <p14:xfrm>
              <a:off x="4348820" y="2501605"/>
              <a:ext cx="1261440" cy="300960"/>
            </p14:xfrm>
          </p:contentPart>
        </mc:Choice>
        <mc:Fallback xmlns="">
          <p:pic>
            <p:nvPicPr>
              <p:cNvPr id="7" name="Encre 6">
                <a:extLst>
                  <a:ext uri="{FF2B5EF4-FFF2-40B4-BE49-F238E27FC236}">
                    <a16:creationId xmlns:a16="http://schemas.microsoft.com/office/drawing/2014/main" id="{D3C9298F-C21F-CD4C-AF18-A003B19BFE7C}"/>
                  </a:ext>
                </a:extLst>
              </p:cNvPr>
              <p:cNvPicPr/>
              <p:nvPr/>
            </p:nvPicPr>
            <p:blipFill>
              <a:blip r:embed="rId280"/>
              <a:stretch>
                <a:fillRect/>
              </a:stretch>
            </p:blipFill>
            <p:spPr>
              <a:xfrm>
                <a:off x="4307792" y="2460565"/>
                <a:ext cx="1343497"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8" name="Encre 7">
                <a:extLst>
                  <a:ext uri="{FF2B5EF4-FFF2-40B4-BE49-F238E27FC236}">
                    <a16:creationId xmlns:a16="http://schemas.microsoft.com/office/drawing/2014/main" id="{531776D5-B92E-944D-A3BE-24207333937C}"/>
                  </a:ext>
                </a:extLst>
              </p14:cNvPr>
              <p14:cNvContentPartPr/>
              <p14:nvPr/>
            </p14:nvContentPartPr>
            <p14:xfrm>
              <a:off x="5205260" y="2477845"/>
              <a:ext cx="1493640" cy="56880"/>
            </p14:xfrm>
          </p:contentPart>
        </mc:Choice>
        <mc:Fallback xmlns="">
          <p:pic>
            <p:nvPicPr>
              <p:cNvPr id="8" name="Encre 7">
                <a:extLst>
                  <a:ext uri="{FF2B5EF4-FFF2-40B4-BE49-F238E27FC236}">
                    <a16:creationId xmlns:a16="http://schemas.microsoft.com/office/drawing/2014/main" id="{531776D5-B92E-944D-A3BE-24207333937C}"/>
                  </a:ext>
                </a:extLst>
              </p:cNvPr>
              <p:cNvPicPr/>
              <p:nvPr/>
            </p:nvPicPr>
            <p:blipFill>
              <a:blip r:embed="rId282"/>
              <a:stretch>
                <a:fillRect/>
              </a:stretch>
            </p:blipFill>
            <p:spPr>
              <a:xfrm>
                <a:off x="5174300" y="2446885"/>
                <a:ext cx="15548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9" name="Encre 8">
                <a:extLst>
                  <a:ext uri="{FF2B5EF4-FFF2-40B4-BE49-F238E27FC236}">
                    <a16:creationId xmlns:a16="http://schemas.microsoft.com/office/drawing/2014/main" id="{B50E51B7-46D8-6D4B-83D5-2D709956439F}"/>
                  </a:ext>
                </a:extLst>
              </p14:cNvPr>
              <p14:cNvContentPartPr/>
              <p14:nvPr/>
            </p14:nvContentPartPr>
            <p14:xfrm>
              <a:off x="6177980" y="2447965"/>
              <a:ext cx="2145240" cy="306720"/>
            </p14:xfrm>
          </p:contentPart>
        </mc:Choice>
        <mc:Fallback xmlns="">
          <p:pic>
            <p:nvPicPr>
              <p:cNvPr id="9" name="Encre 8">
                <a:extLst>
                  <a:ext uri="{FF2B5EF4-FFF2-40B4-BE49-F238E27FC236}">
                    <a16:creationId xmlns:a16="http://schemas.microsoft.com/office/drawing/2014/main" id="{B50E51B7-46D8-6D4B-83D5-2D709956439F}"/>
                  </a:ext>
                </a:extLst>
              </p:cNvPr>
              <p:cNvPicPr/>
              <p:nvPr/>
            </p:nvPicPr>
            <p:blipFill>
              <a:blip r:embed="rId284"/>
              <a:stretch>
                <a:fillRect/>
              </a:stretch>
            </p:blipFill>
            <p:spPr>
              <a:xfrm>
                <a:off x="6147015" y="2417005"/>
                <a:ext cx="220645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0" name="Encre 9">
                <a:extLst>
                  <a:ext uri="{FF2B5EF4-FFF2-40B4-BE49-F238E27FC236}">
                    <a16:creationId xmlns:a16="http://schemas.microsoft.com/office/drawing/2014/main" id="{A741A94F-0F93-D745-8CD4-53CDD950E0EE}"/>
                  </a:ext>
                </a:extLst>
              </p14:cNvPr>
              <p14:cNvContentPartPr/>
              <p14:nvPr/>
            </p14:nvContentPartPr>
            <p14:xfrm>
              <a:off x="6554900" y="2465965"/>
              <a:ext cx="1744560" cy="276840"/>
            </p14:xfrm>
          </p:contentPart>
        </mc:Choice>
        <mc:Fallback xmlns="">
          <p:pic>
            <p:nvPicPr>
              <p:cNvPr id="10" name="Encre 9">
                <a:extLst>
                  <a:ext uri="{FF2B5EF4-FFF2-40B4-BE49-F238E27FC236}">
                    <a16:creationId xmlns:a16="http://schemas.microsoft.com/office/drawing/2014/main" id="{A741A94F-0F93-D745-8CD4-53CDD950E0EE}"/>
                  </a:ext>
                </a:extLst>
              </p:cNvPr>
              <p:cNvPicPr/>
              <p:nvPr/>
            </p:nvPicPr>
            <p:blipFill>
              <a:blip r:embed="rId286"/>
              <a:stretch>
                <a:fillRect/>
              </a:stretch>
            </p:blipFill>
            <p:spPr>
              <a:xfrm>
                <a:off x="6523934" y="2435045"/>
                <a:ext cx="1805773" cy="337961"/>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1" name="Encre 10">
                <a:extLst>
                  <a:ext uri="{FF2B5EF4-FFF2-40B4-BE49-F238E27FC236}">
                    <a16:creationId xmlns:a16="http://schemas.microsoft.com/office/drawing/2014/main" id="{A2816B0B-08E7-2B47-9AE0-FB8ABE3C417D}"/>
                  </a:ext>
                </a:extLst>
              </p14:cNvPr>
              <p14:cNvContentPartPr/>
              <p14:nvPr/>
            </p14:nvContentPartPr>
            <p14:xfrm>
              <a:off x="5324780" y="2510605"/>
              <a:ext cx="506880" cy="172440"/>
            </p14:xfrm>
          </p:contentPart>
        </mc:Choice>
        <mc:Fallback xmlns="">
          <p:pic>
            <p:nvPicPr>
              <p:cNvPr id="11" name="Encre 10">
                <a:extLst>
                  <a:ext uri="{FF2B5EF4-FFF2-40B4-BE49-F238E27FC236}">
                    <a16:creationId xmlns:a16="http://schemas.microsoft.com/office/drawing/2014/main" id="{A2816B0B-08E7-2B47-9AE0-FB8ABE3C417D}"/>
                  </a:ext>
                </a:extLst>
              </p:cNvPr>
              <p:cNvPicPr/>
              <p:nvPr/>
            </p:nvPicPr>
            <p:blipFill>
              <a:blip r:embed="rId288"/>
              <a:stretch>
                <a:fillRect/>
              </a:stretch>
            </p:blipFill>
            <p:spPr>
              <a:xfrm>
                <a:off x="5283769" y="2469565"/>
                <a:ext cx="588902" cy="254520"/>
              </a:xfrm>
              <a:prstGeom prst="rect">
                <a:avLst/>
              </a:prstGeom>
            </p:spPr>
          </p:pic>
        </mc:Fallback>
      </mc:AlternateContent>
      <p:pic>
        <p:nvPicPr>
          <p:cNvPr id="13" name="Image 12">
            <a:extLst>
              <a:ext uri="{FF2B5EF4-FFF2-40B4-BE49-F238E27FC236}">
                <a16:creationId xmlns:a16="http://schemas.microsoft.com/office/drawing/2014/main" id="{9DCC46CD-24F6-3A4E-AEA1-01FECA3DB6EB}"/>
              </a:ext>
            </a:extLst>
          </p:cNvPr>
          <p:cNvPicPr>
            <a:picLocks noChangeAspect="1"/>
          </p:cNvPicPr>
          <p:nvPr/>
        </p:nvPicPr>
        <p:blipFill rotWithShape="1">
          <a:blip r:embed="rId289"/>
          <a:srcRect l="-15192" t="10400" r="-3319" b="-2623"/>
          <a:stretch/>
        </p:blipFill>
        <p:spPr>
          <a:xfrm>
            <a:off x="4630837" y="2278426"/>
            <a:ext cx="1079534" cy="501684"/>
          </a:xfrm>
          <a:prstGeom prst="rect">
            <a:avLst/>
          </a:prstGeom>
        </p:spPr>
      </p:pic>
      <p:pic>
        <p:nvPicPr>
          <p:cNvPr id="24" name="Image 23">
            <a:extLst>
              <a:ext uri="{FF2B5EF4-FFF2-40B4-BE49-F238E27FC236}">
                <a16:creationId xmlns:a16="http://schemas.microsoft.com/office/drawing/2014/main" id="{FEB38F8C-8179-D141-8460-508A0F887EAD}"/>
              </a:ext>
            </a:extLst>
          </p:cNvPr>
          <p:cNvPicPr>
            <a:picLocks noChangeAspect="1"/>
          </p:cNvPicPr>
          <p:nvPr/>
        </p:nvPicPr>
        <p:blipFill>
          <a:blip r:embed="rId290"/>
          <a:stretch>
            <a:fillRect/>
          </a:stretch>
        </p:blipFill>
        <p:spPr>
          <a:xfrm>
            <a:off x="7027667" y="2028656"/>
            <a:ext cx="1085741" cy="728699"/>
          </a:xfrm>
          <a:prstGeom prst="rect">
            <a:avLst/>
          </a:prstGeom>
        </p:spPr>
      </p:pic>
      <p:pic>
        <p:nvPicPr>
          <p:cNvPr id="4" name="Image 3">
            <a:extLst>
              <a:ext uri="{FF2B5EF4-FFF2-40B4-BE49-F238E27FC236}">
                <a16:creationId xmlns:a16="http://schemas.microsoft.com/office/drawing/2014/main" id="{FB74B5FA-AD92-9148-B37A-1DAABA4AD8F4}"/>
              </a:ext>
            </a:extLst>
          </p:cNvPr>
          <p:cNvPicPr>
            <a:picLocks noChangeAspect="1"/>
          </p:cNvPicPr>
          <p:nvPr/>
        </p:nvPicPr>
        <p:blipFill>
          <a:blip r:embed="rId291"/>
          <a:stretch>
            <a:fillRect/>
          </a:stretch>
        </p:blipFill>
        <p:spPr>
          <a:xfrm>
            <a:off x="8852366" y="1931483"/>
            <a:ext cx="2331580" cy="2286000"/>
          </a:xfrm>
          <a:prstGeom prst="rect">
            <a:avLst/>
          </a:prstGeom>
        </p:spPr>
      </p:pic>
      <p:sp>
        <p:nvSpPr>
          <p:cNvPr id="42" name="Can 41">
            <a:extLst>
              <a:ext uri="{FF2B5EF4-FFF2-40B4-BE49-F238E27FC236}">
                <a16:creationId xmlns:a16="http://schemas.microsoft.com/office/drawing/2014/main" id="{E12085CD-7952-2A47-A3DC-6B7731001E2F}"/>
              </a:ext>
            </a:extLst>
          </p:cNvPr>
          <p:cNvSpPr/>
          <p:nvPr/>
        </p:nvSpPr>
        <p:spPr>
          <a:xfrm>
            <a:off x="1522206" y="3588563"/>
            <a:ext cx="2291295" cy="2142083"/>
          </a:xfrm>
          <a:prstGeom prst="can">
            <a:avLst/>
          </a:prstGeom>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LU"/>
          </a:p>
        </p:txBody>
      </p:sp>
      <p:pic>
        <p:nvPicPr>
          <p:cNvPr id="172" name="Image 4">
            <a:extLst>
              <a:ext uri="{FF2B5EF4-FFF2-40B4-BE49-F238E27FC236}">
                <a16:creationId xmlns:a16="http://schemas.microsoft.com/office/drawing/2014/main" id="{E65F9B5C-B639-D74E-9209-D5520E94B003}"/>
              </a:ext>
            </a:extLst>
          </p:cNvPr>
          <p:cNvPicPr>
            <a:picLocks noChangeAspect="1"/>
          </p:cNvPicPr>
          <p:nvPr/>
        </p:nvPicPr>
        <p:blipFill rotWithShape="1">
          <a:blip r:embed="rId292">
            <a:extLst>
              <a:ext uri="{28A0092B-C50C-407E-A947-70E740481C1C}">
                <a14:useLocalDpi xmlns:a14="http://schemas.microsoft.com/office/drawing/2010/main" val="0"/>
              </a:ext>
            </a:extLst>
          </a:blip>
          <a:srcRect r="-1" b="2580"/>
          <a:stretch/>
        </p:blipFill>
        <p:spPr>
          <a:xfrm flipH="1">
            <a:off x="1553405" y="3254166"/>
            <a:ext cx="904037" cy="782619"/>
          </a:xfrm>
          <a:prstGeom prst="rect">
            <a:avLst/>
          </a:prstGeom>
        </p:spPr>
      </p:pic>
      <p:pic>
        <p:nvPicPr>
          <p:cNvPr id="184" name="Image 2">
            <a:extLst>
              <a:ext uri="{FF2B5EF4-FFF2-40B4-BE49-F238E27FC236}">
                <a16:creationId xmlns:a16="http://schemas.microsoft.com/office/drawing/2014/main" id="{A2BF96FE-F162-FE4A-BADE-60FC3B9B29B5}"/>
              </a:ext>
            </a:extLst>
          </p:cNvPr>
          <p:cNvPicPr>
            <a:picLocks noChangeAspect="1"/>
          </p:cNvPicPr>
          <p:nvPr/>
        </p:nvPicPr>
        <p:blipFill rotWithShape="1">
          <a:blip r:embed="rId293">
            <a:extLst>
              <a:ext uri="{28A0092B-C50C-407E-A947-70E740481C1C}">
                <a14:useLocalDpi xmlns:a14="http://schemas.microsoft.com/office/drawing/2010/main" val="0"/>
              </a:ext>
            </a:extLst>
          </a:blip>
          <a:srcRect l="280" r="281" b="1"/>
          <a:stretch/>
        </p:blipFill>
        <p:spPr>
          <a:xfrm>
            <a:off x="2860777" y="3363404"/>
            <a:ext cx="972402" cy="652727"/>
          </a:xfrm>
          <a:prstGeom prst="rect">
            <a:avLst/>
          </a:prstGeom>
          <a:effectLst/>
        </p:spPr>
      </p:pic>
      <p:pic>
        <p:nvPicPr>
          <p:cNvPr id="186" name="Picture 104">
            <a:extLst>
              <a:ext uri="{FF2B5EF4-FFF2-40B4-BE49-F238E27FC236}">
                <a16:creationId xmlns:a16="http://schemas.microsoft.com/office/drawing/2014/main" id="{3AA536EA-309E-8C4C-BE4A-271CFF00C00C}"/>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789834" y="4476070"/>
            <a:ext cx="1794142" cy="954602"/>
          </a:xfrm>
          <a:prstGeom prst="rect">
            <a:avLst/>
          </a:prstGeom>
        </p:spPr>
      </p:pic>
      <p:pic>
        <p:nvPicPr>
          <p:cNvPr id="44" name="Picture 43" descr="Diagram&#10;&#10;Description automatically generated">
            <a:extLst>
              <a:ext uri="{FF2B5EF4-FFF2-40B4-BE49-F238E27FC236}">
                <a16:creationId xmlns:a16="http://schemas.microsoft.com/office/drawing/2014/main" id="{A7C27CEE-BE1A-5540-83DF-06E45E5D54C3}"/>
              </a:ext>
            </a:extLst>
          </p:cNvPr>
          <p:cNvPicPr>
            <a:picLocks noChangeAspect="1"/>
          </p:cNvPicPr>
          <p:nvPr/>
        </p:nvPicPr>
        <p:blipFill>
          <a:blip r:embed="rId294">
            <a:extLst>
              <a:ext uri="{28A0092B-C50C-407E-A947-70E740481C1C}">
                <a14:useLocalDpi xmlns:a14="http://schemas.microsoft.com/office/drawing/2010/main" val="0"/>
              </a:ext>
            </a:extLst>
          </a:blip>
          <a:stretch>
            <a:fillRect/>
          </a:stretch>
        </p:blipFill>
        <p:spPr>
          <a:xfrm>
            <a:off x="2377708" y="3249656"/>
            <a:ext cx="526841" cy="747443"/>
          </a:xfrm>
          <a:prstGeom prst="rect">
            <a:avLst/>
          </a:prstGeom>
        </p:spPr>
      </p:pic>
      <p:pic>
        <p:nvPicPr>
          <p:cNvPr id="49" name="Picture 48" descr="Qr code&#10;&#10;Description automatically generated">
            <a:extLst>
              <a:ext uri="{FF2B5EF4-FFF2-40B4-BE49-F238E27FC236}">
                <a16:creationId xmlns:a16="http://schemas.microsoft.com/office/drawing/2014/main" id="{390A8583-086C-0043-B479-6D485101B888}"/>
              </a:ext>
            </a:extLst>
          </p:cNvPr>
          <p:cNvPicPr>
            <a:picLocks noChangeAspect="1"/>
          </p:cNvPicPr>
          <p:nvPr/>
        </p:nvPicPr>
        <p:blipFill>
          <a:blip r:embed="rId295">
            <a:extLst>
              <a:ext uri="{28A0092B-C50C-407E-A947-70E740481C1C}">
                <a14:useLocalDpi xmlns:a14="http://schemas.microsoft.com/office/drawing/2010/main" val="0"/>
              </a:ext>
            </a:extLst>
          </a:blip>
          <a:stretch>
            <a:fillRect/>
          </a:stretch>
        </p:blipFill>
        <p:spPr>
          <a:xfrm>
            <a:off x="2735661" y="165683"/>
            <a:ext cx="1386360" cy="1335640"/>
          </a:xfrm>
          <a:prstGeom prst="rect">
            <a:avLst/>
          </a:prstGeom>
        </p:spPr>
      </p:pic>
    </p:spTree>
    <p:extLst>
      <p:ext uri="{BB962C8B-B14F-4D97-AF65-F5344CB8AC3E}">
        <p14:creationId xmlns:p14="http://schemas.microsoft.com/office/powerpoint/2010/main" val="212160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3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Espace réservé du contenu 5" descr="Chart, pie chart&#10;&#10;Description automatically generated with medium confidence">
            <a:extLst>
              <a:ext uri="{FF2B5EF4-FFF2-40B4-BE49-F238E27FC236}">
                <a16:creationId xmlns:a16="http://schemas.microsoft.com/office/drawing/2014/main" id="{227CB904-4045-A148-9FA0-D68F9F3E6442}"/>
              </a:ext>
            </a:extLst>
          </p:cNvPr>
          <p:cNvPicPr>
            <a:picLocks noChangeAspect="1"/>
          </p:cNvPicPr>
          <p:nvPr/>
        </p:nvPicPr>
        <p:blipFill>
          <a:blip r:embed="rId2"/>
          <a:stretch>
            <a:fillRect/>
          </a:stretch>
        </p:blipFill>
        <p:spPr>
          <a:xfrm>
            <a:off x="795142" y="496531"/>
            <a:ext cx="10595911" cy="3576119"/>
          </a:xfrm>
          <a:prstGeom prst="rect">
            <a:avLst/>
          </a:prstGeom>
        </p:spPr>
      </p:pic>
      <p:cxnSp>
        <p:nvCxnSpPr>
          <p:cNvPr id="34" name="Straight Connector 33">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0CC5C982-FD86-44A0-AF9C-4C38629482E1}"/>
              </a:ext>
            </a:extLst>
          </p:cNvPr>
          <p:cNvSpPr>
            <a:spLocks noGrp="1"/>
          </p:cNvSpPr>
          <p:nvPr>
            <p:ph idx="1"/>
          </p:nvPr>
        </p:nvSpPr>
        <p:spPr>
          <a:xfrm>
            <a:off x="4878784" y="4824249"/>
            <a:ext cx="6673136" cy="1461780"/>
          </a:xfrm>
        </p:spPr>
        <p:txBody>
          <a:bodyPr anchor="ctr">
            <a:normAutofit/>
          </a:bodyPr>
          <a:lstStyle/>
          <a:p>
            <a:r>
              <a:rPr lang="en-US" sz="1800" dirty="0">
                <a:solidFill>
                  <a:schemeClr val="bg1"/>
                </a:solidFill>
                <a:latin typeface="Arial" panose="020B0604020202020204" pitchFamily="34" charset="0"/>
                <a:ea typeface="+mn-lt"/>
                <a:cs typeface="Arial" panose="020B0604020202020204" pitchFamily="34" charset="0"/>
              </a:rPr>
              <a:t>Augmentation </a:t>
            </a:r>
            <a:r>
              <a:rPr lang="fr-FR" sz="1800" dirty="0">
                <a:solidFill>
                  <a:schemeClr val="bg1"/>
                </a:solidFill>
                <a:latin typeface="Arial" panose="020B0604020202020204" pitchFamily="34" charset="0"/>
                <a:ea typeface="+mn-lt"/>
                <a:cs typeface="Arial" panose="020B0604020202020204" pitchFamily="34" charset="0"/>
              </a:rPr>
              <a:t>d’annonces</a:t>
            </a:r>
            <a:endParaRPr lang="en-US" sz="1800" dirty="0">
              <a:solidFill>
                <a:schemeClr val="bg1"/>
              </a:solidFill>
              <a:latin typeface="Arial" panose="020B0604020202020204" pitchFamily="34" charset="0"/>
              <a:ea typeface="+mn-lt"/>
              <a:cs typeface="Arial" panose="020B0604020202020204" pitchFamily="34" charset="0"/>
            </a:endParaRPr>
          </a:p>
          <a:p>
            <a:r>
              <a:rPr lang="fr-FR" sz="1800" dirty="0">
                <a:solidFill>
                  <a:schemeClr val="bg1"/>
                </a:solidFill>
                <a:latin typeface="Arial" panose="020B0604020202020204" pitchFamily="34" charset="0"/>
                <a:cs typeface="Arial" panose="020B0604020202020204" pitchFamily="34" charset="0"/>
              </a:rPr>
              <a:t>Explication détaillée suit</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41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Espace réservé du contenu 5">
            <a:extLst>
              <a:ext uri="{FF2B5EF4-FFF2-40B4-BE49-F238E27FC236}">
                <a16:creationId xmlns:a16="http://schemas.microsoft.com/office/drawing/2014/main" id="{2D853890-74F2-884D-A474-27617E0B1C70}"/>
              </a:ext>
            </a:extLst>
          </p:cNvPr>
          <p:cNvPicPr>
            <a:picLocks noChangeAspect="1"/>
          </p:cNvPicPr>
          <p:nvPr/>
        </p:nvPicPr>
        <p:blipFill>
          <a:blip r:embed="rId2"/>
          <a:stretch>
            <a:fillRect/>
          </a:stretch>
        </p:blipFill>
        <p:spPr>
          <a:xfrm>
            <a:off x="2072823" y="385011"/>
            <a:ext cx="8040548" cy="3799159"/>
          </a:xfrm>
          <a:prstGeom prst="rect">
            <a:avLst/>
          </a:prstGeom>
        </p:spPr>
      </p:pic>
      <p:cxnSp>
        <p:nvCxnSpPr>
          <p:cNvPr id="17" name="Straight Connector 16">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BF7E559-38BF-4033-82CF-9BE472DADCF4}"/>
              </a:ext>
            </a:extLst>
          </p:cNvPr>
          <p:cNvSpPr>
            <a:spLocks noGrp="1"/>
          </p:cNvSpPr>
          <p:nvPr>
            <p:ph idx="1"/>
          </p:nvPr>
        </p:nvSpPr>
        <p:spPr>
          <a:xfrm>
            <a:off x="4878784" y="4824249"/>
            <a:ext cx="6673136" cy="1461780"/>
          </a:xfrm>
        </p:spPr>
        <p:txBody>
          <a:bodyPr anchor="ctr">
            <a:noAutofit/>
          </a:bodyPr>
          <a:lstStyle/>
          <a:p>
            <a:endParaRPr lang="fr" sz="1800" dirty="0">
              <a:solidFill>
                <a:schemeClr val="bg1"/>
              </a:solidFill>
              <a:latin typeface="Arial" panose="020B0604020202020204" pitchFamily="34" charset="0"/>
              <a:cs typeface="Arial" panose="020B0604020202020204" pitchFamily="34" charset="0"/>
            </a:endParaRPr>
          </a:p>
          <a:p>
            <a:endParaRPr lang="fr" sz="1800" dirty="0">
              <a:solidFill>
                <a:schemeClr val="bg1"/>
              </a:solidFill>
              <a:latin typeface="Arial" panose="020B0604020202020204" pitchFamily="34" charset="0"/>
              <a:cs typeface="Arial" panose="020B0604020202020204" pitchFamily="34" charset="0"/>
            </a:endParaRPr>
          </a:p>
          <a:p>
            <a:r>
              <a:rPr lang="fr" sz="1800" dirty="0">
                <a:solidFill>
                  <a:schemeClr val="bg1"/>
                </a:solidFill>
                <a:latin typeface="Arial" panose="020B0604020202020204" pitchFamily="34" charset="0"/>
                <a:cs typeface="Arial" panose="020B0604020202020204" pitchFamily="34" charset="0"/>
              </a:rPr>
              <a:t>V-</a:t>
            </a:r>
            <a:r>
              <a:rPr lang="fr-FR" sz="1800" dirty="0" err="1">
                <a:solidFill>
                  <a:schemeClr val="bg1"/>
                </a:solidFill>
                <a:latin typeface="Arial" panose="020B0604020202020204" pitchFamily="34" charset="0"/>
                <a:cs typeface="Arial" panose="020B0604020202020204" pitchFamily="34" charset="0"/>
              </a:rPr>
              <a:t>Pay</a:t>
            </a:r>
            <a:r>
              <a:rPr lang="fr" sz="1800" dirty="0">
                <a:solidFill>
                  <a:schemeClr val="bg1"/>
                </a:solidFill>
                <a:latin typeface="Arial" panose="020B0604020202020204" pitchFamily="34" charset="0"/>
                <a:cs typeface="Arial" panose="020B0604020202020204" pitchFamily="34" charset="0"/>
              </a:rPr>
              <a:t> et </a:t>
            </a:r>
            <a:r>
              <a:rPr lang="fr-FR" sz="1800" dirty="0">
                <a:solidFill>
                  <a:schemeClr val="bg1"/>
                </a:solidFill>
                <a:latin typeface="Arial" panose="020B0604020202020204" pitchFamily="34" charset="0"/>
                <a:cs typeface="Arial" panose="020B0604020202020204" pitchFamily="34" charset="0"/>
              </a:rPr>
              <a:t>Carte de crédit</a:t>
            </a:r>
          </a:p>
          <a:p>
            <a:r>
              <a:rPr lang="fr" sz="1800" dirty="0">
                <a:solidFill>
                  <a:schemeClr val="bg1"/>
                </a:solidFill>
                <a:latin typeface="Arial" panose="020B0604020202020204" pitchFamily="34" charset="0"/>
                <a:cs typeface="Arial" panose="020B0604020202020204" pitchFamily="34" charset="0"/>
              </a:rPr>
              <a:t>plus élevé si elles étaient plus disponibles</a:t>
            </a:r>
            <a:br>
              <a:rPr lang="fr" sz="1800" dirty="0">
                <a:solidFill>
                  <a:schemeClr val="bg1"/>
                </a:solidFill>
                <a:latin typeface="Arial" panose="020B0604020202020204" pitchFamily="34" charset="0"/>
                <a:cs typeface="Arial" panose="020B0604020202020204" pitchFamily="34" charset="0"/>
              </a:rPr>
            </a:br>
            <a:endParaRPr lang="fr" sz="1800" dirty="0">
              <a:solidFill>
                <a:schemeClr val="bg1"/>
              </a:solidFill>
              <a:latin typeface="Arial" panose="020B0604020202020204" pitchFamily="34" charset="0"/>
              <a:cs typeface="Arial" panose="020B0604020202020204" pitchFamily="34" charset="0"/>
            </a:endParaRPr>
          </a:p>
          <a:p>
            <a:endParaRPr lang="fr"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341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3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Espace réservé du contenu 5">
            <a:extLst>
              <a:ext uri="{FF2B5EF4-FFF2-40B4-BE49-F238E27FC236}">
                <a16:creationId xmlns:a16="http://schemas.microsoft.com/office/drawing/2014/main" id="{314401A0-705D-C343-8255-3279895AE32E}"/>
              </a:ext>
            </a:extLst>
          </p:cNvPr>
          <p:cNvPicPr>
            <a:picLocks noChangeAspect="1"/>
          </p:cNvPicPr>
          <p:nvPr/>
        </p:nvPicPr>
        <p:blipFill>
          <a:blip r:embed="rId2"/>
          <a:stretch>
            <a:fillRect/>
          </a:stretch>
        </p:blipFill>
        <p:spPr>
          <a:xfrm>
            <a:off x="795142" y="1317714"/>
            <a:ext cx="10595911" cy="1933753"/>
          </a:xfrm>
          <a:prstGeom prst="rect">
            <a:avLst/>
          </a:prstGeom>
        </p:spPr>
      </p:pic>
      <p:cxnSp>
        <p:nvCxnSpPr>
          <p:cNvPr id="34" name="Straight Connector 33">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0694829B-8B25-4278-BCC9-6681B1BFD47D}"/>
              </a:ext>
            </a:extLst>
          </p:cNvPr>
          <p:cNvSpPr>
            <a:spLocks noGrp="1"/>
          </p:cNvSpPr>
          <p:nvPr>
            <p:ph idx="1"/>
          </p:nvPr>
        </p:nvSpPr>
        <p:spPr>
          <a:xfrm>
            <a:off x="4878784" y="4824249"/>
            <a:ext cx="6673136" cy="1461780"/>
          </a:xfrm>
        </p:spPr>
        <p:txBody>
          <a:bodyPr anchor="ctr">
            <a:normAutofit/>
          </a:bodyPr>
          <a:lstStyle/>
          <a:p>
            <a:r>
              <a:rPr lang="en-US" sz="1800" dirty="0" err="1">
                <a:solidFill>
                  <a:schemeClr val="bg1"/>
                </a:solidFill>
                <a:latin typeface="Arial" panose="020B0604020202020204" pitchFamily="34" charset="0"/>
                <a:ea typeface="+mn-lt"/>
                <a:cs typeface="Arial" panose="020B0604020202020204" pitchFamily="34" charset="0"/>
              </a:rPr>
              <a:t>Même</a:t>
            </a:r>
            <a:r>
              <a:rPr lang="en-US" sz="1800" dirty="0">
                <a:solidFill>
                  <a:schemeClr val="bg1"/>
                </a:solidFill>
                <a:latin typeface="Arial" panose="020B0604020202020204" pitchFamily="34" charset="0"/>
                <a:ea typeface="+mn-lt"/>
                <a:cs typeface="Arial" panose="020B0604020202020204" pitchFamily="34" charset="0"/>
              </a:rPr>
              <a:t> Banque</a:t>
            </a:r>
            <a:r>
              <a:rPr lang="fr-FR" sz="1800" dirty="0">
                <a:solidFill>
                  <a:schemeClr val="bg1"/>
                </a:solidFill>
                <a:latin typeface="Arial" panose="020B0604020202020204" pitchFamily="34" charset="0"/>
                <a:ea typeface="+mn-lt"/>
                <a:cs typeface="Arial" panose="020B0604020202020204" pitchFamily="34" charset="0"/>
              </a:rPr>
              <a:t> </a:t>
            </a:r>
            <a:r>
              <a:rPr lang="en-US" sz="1800" dirty="0">
                <a:solidFill>
                  <a:schemeClr val="bg1"/>
                </a:solidFill>
                <a:latin typeface="Arial" panose="020B0604020202020204" pitchFamily="34" charset="0"/>
                <a:ea typeface="+mn-lt"/>
                <a:cs typeface="Arial" panose="020B0604020202020204" pitchFamily="34" charset="0"/>
              </a:rPr>
              <a:t>que les parents</a:t>
            </a:r>
          </a:p>
          <a:p>
            <a:r>
              <a:rPr lang="en-US" sz="1800" dirty="0" err="1">
                <a:solidFill>
                  <a:schemeClr val="bg1"/>
                </a:solidFill>
                <a:latin typeface="Arial" panose="020B0604020202020204" pitchFamily="34" charset="0"/>
                <a:ea typeface="+mn-lt"/>
                <a:cs typeface="Arial" panose="020B0604020202020204" pitchFamily="34" charset="0"/>
              </a:rPr>
              <a:t>Fiabilité</a:t>
            </a:r>
            <a:r>
              <a:rPr lang="fr-FR" sz="1800" dirty="0">
                <a:solidFill>
                  <a:schemeClr val="bg1"/>
                </a:solidFill>
                <a:latin typeface="Arial" panose="020B0604020202020204" pitchFamily="34" charset="0"/>
                <a:ea typeface="+mn-lt"/>
                <a:cs typeface="Arial" panose="020B0604020202020204" pitchFamily="34" charset="0"/>
              </a:rPr>
              <a:t> </a:t>
            </a:r>
            <a:endParaRPr lang="en-US" sz="1800" dirty="0">
              <a:solidFill>
                <a:schemeClr val="bg1"/>
              </a:solidFill>
              <a:latin typeface="Arial" panose="020B0604020202020204" pitchFamily="34" charset="0"/>
              <a:ea typeface="+mn-lt"/>
              <a:cs typeface="Arial" panose="020B0604020202020204" pitchFamily="34" charset="0"/>
            </a:endParaRPr>
          </a:p>
          <a:p>
            <a:r>
              <a:rPr lang="en-US" sz="1800" dirty="0" err="1">
                <a:solidFill>
                  <a:schemeClr val="bg1"/>
                </a:solidFill>
                <a:latin typeface="Arial" panose="020B0604020202020204" pitchFamily="34" charset="0"/>
                <a:ea typeface="+mn-lt"/>
                <a:cs typeface="Arial" panose="020B0604020202020204" pitchFamily="34" charset="0"/>
              </a:rPr>
              <a:t>Accessibilité</a:t>
            </a:r>
            <a:r>
              <a:rPr lang="fr-FR" sz="1800" dirty="0">
                <a:solidFill>
                  <a:schemeClr val="bg1"/>
                </a:solidFill>
                <a:latin typeface="Arial" panose="020B0604020202020204" pitchFamily="34" charset="0"/>
                <a:ea typeface="+mn-lt"/>
                <a:cs typeface="Arial" panose="020B0604020202020204" pitchFamily="34" charset="0"/>
              </a:rPr>
              <a:t> </a:t>
            </a:r>
            <a:endParaRPr lang="en-US" sz="1800" dirty="0">
              <a:solidFill>
                <a:schemeClr val="bg1"/>
              </a:solidFill>
              <a:latin typeface="Arial" panose="020B0604020202020204" pitchFamily="34" charset="0"/>
              <a:ea typeface="+mn-lt"/>
              <a:cs typeface="Arial" panose="020B0604020202020204" pitchFamily="34" charset="0"/>
            </a:endParaRPr>
          </a:p>
          <a:p>
            <a:r>
              <a:rPr lang="fr-FR" sz="1800" dirty="0">
                <a:solidFill>
                  <a:schemeClr val="bg1"/>
                </a:solidFill>
                <a:latin typeface="Arial" panose="020B0604020202020204" pitchFamily="34" charset="0"/>
                <a:ea typeface="+mn-lt"/>
                <a:cs typeface="Arial" panose="020B0604020202020204" pitchFamily="34" charset="0"/>
              </a:rPr>
              <a:t>B</a:t>
            </a:r>
            <a:r>
              <a:rPr lang="en-US" sz="1800" dirty="0" err="1">
                <a:solidFill>
                  <a:schemeClr val="bg1"/>
                </a:solidFill>
                <a:latin typeface="Arial" panose="020B0604020202020204" pitchFamily="34" charset="0"/>
                <a:ea typeface="+mn-lt"/>
                <a:cs typeface="Arial" panose="020B0604020202020204" pitchFamily="34" charset="0"/>
              </a:rPr>
              <a:t>onnes</a:t>
            </a:r>
            <a:r>
              <a:rPr lang="en-US" sz="1800" dirty="0">
                <a:solidFill>
                  <a:schemeClr val="bg1"/>
                </a:solidFill>
                <a:latin typeface="Arial" panose="020B0604020202020204" pitchFamily="34" charset="0"/>
                <a:ea typeface="+mn-lt"/>
                <a:cs typeface="Arial" panose="020B0604020202020204" pitchFamily="34" charset="0"/>
              </a:rPr>
              <a:t> </a:t>
            </a:r>
            <a:r>
              <a:rPr lang="en-US" sz="1800" dirty="0" err="1">
                <a:solidFill>
                  <a:schemeClr val="bg1"/>
                </a:solidFill>
                <a:latin typeface="Arial" panose="020B0604020202020204" pitchFamily="34" charset="0"/>
                <a:ea typeface="+mn-lt"/>
                <a:cs typeface="Arial" panose="020B0604020202020204" pitchFamily="34" charset="0"/>
              </a:rPr>
              <a:t>offres</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509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olo 1">
            <a:extLst>
              <a:ext uri="{FF2B5EF4-FFF2-40B4-BE49-F238E27FC236}">
                <a16:creationId xmlns:a16="http://schemas.microsoft.com/office/drawing/2014/main" id="{7C3AD9A6-6F73-4D5F-B94D-5AF76F57BA09}"/>
              </a:ext>
            </a:extLst>
          </p:cNvPr>
          <p:cNvSpPr>
            <a:spLocks noGrp="1"/>
          </p:cNvSpPr>
          <p:nvPr>
            <p:ph type="ctrTitle"/>
          </p:nvPr>
        </p:nvSpPr>
        <p:spPr>
          <a:xfrm>
            <a:off x="634276" y="4892358"/>
            <a:ext cx="3766272" cy="1325563"/>
          </a:xfrm>
        </p:spPr>
        <p:txBody>
          <a:bodyPr vert="horz" lIns="91440" tIns="45720" rIns="91440" bIns="45720" rtlCol="0" anchor="ctr">
            <a:normAutofit/>
          </a:bodyPr>
          <a:lstStyle/>
          <a:p>
            <a:pPr marL="342900" indent="-342900" algn="r"/>
            <a:r>
              <a:rPr lang="en-US" sz="1800" kern="1200" dirty="0">
                <a:solidFill>
                  <a:schemeClr val="bg1"/>
                </a:solidFill>
                <a:latin typeface="Arial" panose="020B0604020202020204" pitchFamily="34" charset="0"/>
                <a:cs typeface="Arial" panose="020B0604020202020204" pitchFamily="34" charset="0"/>
              </a:rPr>
              <a:t>Les clients </a:t>
            </a:r>
            <a:r>
              <a:rPr lang="en-US" sz="1800" kern="1200" dirty="0" err="1">
                <a:solidFill>
                  <a:schemeClr val="bg1"/>
                </a:solidFill>
                <a:latin typeface="Arial" panose="020B0604020202020204" pitchFamily="34" charset="0"/>
                <a:cs typeface="Arial" panose="020B0604020202020204" pitchFamily="34" charset="0"/>
              </a:rPr>
              <a:t>espèrent</a:t>
            </a:r>
            <a:r>
              <a:rPr lang="en-US" sz="1800" kern="1200" dirty="0">
                <a:solidFill>
                  <a:schemeClr val="bg1"/>
                </a:solidFill>
                <a:latin typeface="Arial" panose="020B0604020202020204" pitchFamily="34" charset="0"/>
                <a:cs typeface="Arial" panose="020B0604020202020204" pitchFamily="34" charset="0"/>
              </a:rPr>
              <a:t> des remises</a:t>
            </a:r>
          </a:p>
        </p:txBody>
      </p:sp>
      <p:pic>
        <p:nvPicPr>
          <p:cNvPr id="6" name="Espace réservé du contenu 5" descr="Ein Bild, das Text enthält.&#10;&#10;Automatisch generierte Beschreibung">
            <a:extLst>
              <a:ext uri="{FF2B5EF4-FFF2-40B4-BE49-F238E27FC236}">
                <a16:creationId xmlns:a16="http://schemas.microsoft.com/office/drawing/2014/main" id="{EE01D2F8-8AA7-A648-AAE1-68FCD1A74582}"/>
              </a:ext>
            </a:extLst>
          </p:cNvPr>
          <p:cNvPicPr>
            <a:picLocks noGrp="1" noChangeAspect="1"/>
          </p:cNvPicPr>
          <p:nvPr>
            <p:ph idx="4294967295"/>
          </p:nvPr>
        </p:nvPicPr>
        <p:blipFill>
          <a:blip r:embed="rId2"/>
          <a:stretch>
            <a:fillRect/>
          </a:stretch>
        </p:blipFill>
        <p:spPr>
          <a:xfrm>
            <a:off x="1431553" y="385011"/>
            <a:ext cx="9323089" cy="3799159"/>
          </a:xfrm>
          <a:prstGeom prst="rect">
            <a:avLst/>
          </a:prstGeom>
        </p:spPr>
      </p:pic>
      <p:cxnSp>
        <p:nvCxnSpPr>
          <p:cNvPr id="13" name="Straight Connector 12">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609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234AC34F-BD78-FB46-A46C-FB276DEE5ED9}"/>
              </a:ext>
            </a:extLst>
          </p:cNvPr>
          <p:cNvPicPr>
            <a:picLocks noGrp="1" noChangeAspect="1"/>
          </p:cNvPicPr>
          <p:nvPr>
            <p:ph idx="1"/>
          </p:nvPr>
        </p:nvPicPr>
        <p:blipFill rotWithShape="1">
          <a:blip r:embed="rId2"/>
          <a:srcRect l="523" r="6952" b="1"/>
          <a:stretch/>
        </p:blipFill>
        <p:spPr>
          <a:xfrm>
            <a:off x="320040" y="320040"/>
            <a:ext cx="11548872" cy="4462272"/>
          </a:xfrm>
          <a:prstGeom prst="rect">
            <a:avLst/>
          </a:prstGeom>
        </p:spPr>
      </p:pic>
      <p:sp>
        <p:nvSpPr>
          <p:cNvPr id="12" name="Rectangle 1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FE3158D-7E4B-194B-88E0-6EEBBC2E29A4}"/>
              </a:ext>
            </a:extLst>
          </p:cNvPr>
          <p:cNvSpPr>
            <a:spLocks noGrp="1"/>
          </p:cNvSpPr>
          <p:nvPr>
            <p:ph type="title"/>
          </p:nvPr>
        </p:nvSpPr>
        <p:spPr>
          <a:xfrm>
            <a:off x="4380588" y="5093208"/>
            <a:ext cx="6973204" cy="1261872"/>
          </a:xfrm>
        </p:spPr>
        <p:txBody>
          <a:bodyPr vert="horz" lIns="91440" tIns="45720" rIns="91440" bIns="45720" rtlCol="0" anchor="ctr">
            <a:normAutofit/>
          </a:bodyPr>
          <a:lstStyle/>
          <a:p>
            <a:pPr marL="342900" indent="-342900"/>
            <a:r>
              <a:rPr lang="en-US" sz="1800" dirty="0" err="1">
                <a:solidFill>
                  <a:schemeClr val="bg1"/>
                </a:solidFill>
                <a:latin typeface="Arial" panose="020B0604020202020204" pitchFamily="34" charset="0"/>
                <a:cs typeface="Arial" panose="020B0604020202020204" pitchFamily="34" charset="0"/>
              </a:rPr>
              <a:t>Avoir</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une</a:t>
            </a:r>
            <a:r>
              <a:rPr lang="en-US" sz="1800" dirty="0">
                <a:solidFill>
                  <a:schemeClr val="bg1"/>
                </a:solidFill>
                <a:latin typeface="Arial" panose="020B0604020202020204" pitchFamily="34" charset="0"/>
                <a:cs typeface="Arial" panose="020B0604020202020204" pitchFamily="34" charset="0"/>
              </a:rPr>
              <a:t> carte de </a:t>
            </a:r>
            <a:r>
              <a:rPr lang="en-US" sz="1800" dirty="0" err="1">
                <a:solidFill>
                  <a:schemeClr val="bg1"/>
                </a:solidFill>
                <a:latin typeface="Arial" panose="020B0604020202020204" pitchFamily="34" charset="0"/>
                <a:cs typeface="Arial" panose="020B0604020202020204" pitchFamily="34" charset="0"/>
              </a:rPr>
              <a:t>crédit</a:t>
            </a:r>
            <a:r>
              <a:rPr lang="en-US" sz="1800" dirty="0">
                <a:solidFill>
                  <a:schemeClr val="bg1"/>
                </a:solidFill>
                <a:latin typeface="Arial" panose="020B0604020202020204" pitchFamily="34" charset="0"/>
                <a:cs typeface="Arial" panose="020B0604020202020204" pitchFamily="34" charset="0"/>
              </a:rPr>
              <a:t> rend plus facile tout type </a:t>
            </a:r>
            <a:r>
              <a:rPr lang="en-US" sz="1800" dirty="0" err="1">
                <a:solidFill>
                  <a:schemeClr val="bg1"/>
                </a:solidFill>
                <a:latin typeface="Arial" panose="020B0604020202020204" pitchFamily="34" charset="0"/>
                <a:cs typeface="Arial" panose="020B0604020202020204" pitchFamily="34" charset="0"/>
              </a:rPr>
              <a:t>d’achats</a:t>
            </a:r>
            <a:r>
              <a:rPr lang="en-US" sz="1800" dirty="0">
                <a:solidFill>
                  <a:schemeClr val="bg1"/>
                </a:solidFill>
                <a:latin typeface="Arial" panose="020B0604020202020204" pitchFamily="34" charset="0"/>
                <a:cs typeface="Arial" panose="020B0604020202020204" pitchFamily="34" charset="0"/>
              </a:rPr>
              <a:t> pour les </a:t>
            </a:r>
            <a:r>
              <a:rPr lang="en-US" sz="1800" dirty="0" err="1">
                <a:solidFill>
                  <a:schemeClr val="bg1"/>
                </a:solidFill>
                <a:latin typeface="Arial" panose="020B0604020202020204" pitchFamily="34" charset="0"/>
                <a:cs typeface="Arial" panose="020B0604020202020204" pitchFamily="34" charset="0"/>
              </a:rPr>
              <a:t>jeunes</a:t>
            </a:r>
            <a:br>
              <a:rPr lang="en-US" sz="1800" dirty="0">
                <a:solidFill>
                  <a:schemeClr val="bg1"/>
                </a:solidFill>
                <a:latin typeface="Arial" panose="020B0604020202020204" pitchFamily="34" charset="0"/>
                <a:cs typeface="Arial" panose="020B0604020202020204" pitchFamily="34" charset="0"/>
              </a:rPr>
            </a:br>
            <a:endParaRPr lang="en-US" sz="1800" dirty="0">
              <a:solidFill>
                <a:schemeClr val="bg1"/>
              </a:solidFill>
              <a:latin typeface="Arial" panose="020B0604020202020204" pitchFamily="34" charset="0"/>
              <a:cs typeface="Arial" panose="020B0604020202020204" pitchFamily="34" charset="0"/>
            </a:endParaRPr>
          </a:p>
        </p:txBody>
      </p:sp>
      <p:cxnSp>
        <p:nvCxnSpPr>
          <p:cNvPr id="14" name="Straight Connector 1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76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Espace réservé du contenu 5">
            <a:extLst>
              <a:ext uri="{FF2B5EF4-FFF2-40B4-BE49-F238E27FC236}">
                <a16:creationId xmlns:a16="http://schemas.microsoft.com/office/drawing/2014/main" id="{87A80A4B-BE55-A849-929C-8B3245A91D1C}"/>
              </a:ext>
            </a:extLst>
          </p:cNvPr>
          <p:cNvPicPr>
            <a:picLocks noChangeAspect="1"/>
          </p:cNvPicPr>
          <p:nvPr/>
        </p:nvPicPr>
        <p:blipFill>
          <a:blip r:embed="rId2"/>
          <a:stretch>
            <a:fillRect/>
          </a:stretch>
        </p:blipFill>
        <p:spPr>
          <a:xfrm>
            <a:off x="1515797" y="385011"/>
            <a:ext cx="9154600" cy="3799159"/>
          </a:xfrm>
          <a:prstGeom prst="rect">
            <a:avLst/>
          </a:prstGeom>
        </p:spPr>
      </p:pic>
      <p:cxnSp>
        <p:nvCxnSpPr>
          <p:cNvPr id="24" name="Straight Connector 23">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2751A67F-CFC4-429C-B168-A05A70B10590}"/>
              </a:ext>
            </a:extLst>
          </p:cNvPr>
          <p:cNvSpPr>
            <a:spLocks noGrp="1"/>
          </p:cNvSpPr>
          <p:nvPr>
            <p:ph idx="1"/>
          </p:nvPr>
        </p:nvSpPr>
        <p:spPr>
          <a:xfrm>
            <a:off x="4878784" y="4824249"/>
            <a:ext cx="6673136" cy="1461780"/>
          </a:xfrm>
        </p:spPr>
        <p:txBody>
          <a:bodyPr anchor="ctr">
            <a:normAutofit/>
          </a:bodyPr>
          <a:lstStyle/>
          <a:p>
            <a:pPr>
              <a:buFont typeface="Wingdings" panose="05000000000000000000" pitchFamily="2" charset="2"/>
              <a:buChar char="Ø"/>
            </a:pPr>
            <a:r>
              <a:rPr lang="fr-FR" sz="1800" dirty="0">
                <a:solidFill>
                  <a:schemeClr val="bg1"/>
                </a:solidFill>
                <a:latin typeface="Arial" panose="020B0604020202020204" pitchFamily="34" charset="0"/>
                <a:cs typeface="Arial" panose="020B0604020202020204" pitchFamily="34" charset="0"/>
              </a:rPr>
              <a:t>Épargner</a:t>
            </a:r>
            <a:r>
              <a:rPr lang="en-US" sz="1800" dirty="0">
                <a:solidFill>
                  <a:schemeClr val="bg1"/>
                </a:solidFill>
                <a:latin typeface="Arial" panose="020B0604020202020204" pitchFamily="34" charset="0"/>
                <a:cs typeface="Arial" panose="020B0604020202020204" pitchFamily="34" charset="0"/>
              </a:rPr>
              <a:t> de </a:t>
            </a:r>
            <a:r>
              <a:rPr lang="en-US" sz="1800" dirty="0" err="1">
                <a:solidFill>
                  <a:schemeClr val="bg1"/>
                </a:solidFill>
                <a:latin typeface="Arial" panose="020B0604020202020204" pitchFamily="34" charset="0"/>
                <a:cs typeface="Arial" panose="020B0604020202020204" pitchFamily="34" charset="0"/>
              </a:rPr>
              <a:t>l’argent</a:t>
            </a:r>
            <a:endParaRPr lang="en-US" sz="18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fr-FR" sz="1800" dirty="0">
                <a:solidFill>
                  <a:schemeClr val="bg1"/>
                </a:solidFill>
                <a:latin typeface="Arial" panose="020B0604020202020204" pitchFamily="34" charset="0"/>
                <a:cs typeface="Arial" panose="020B0604020202020204" pitchFamily="34" charset="0"/>
              </a:rPr>
              <a:t>Investissement</a:t>
            </a:r>
          </a:p>
          <a:p>
            <a:pPr>
              <a:buFont typeface="Wingdings" panose="05000000000000000000" pitchFamily="2" charset="2"/>
              <a:buChar char="Ø"/>
            </a:pPr>
            <a:r>
              <a:rPr lang="en-US" sz="1800" dirty="0">
                <a:solidFill>
                  <a:schemeClr val="bg1"/>
                </a:solidFill>
                <a:latin typeface="Arial" panose="020B0604020202020204" pitchFamily="34" charset="0"/>
                <a:cs typeface="Arial" panose="020B0604020202020204" pitchFamily="34" charset="0"/>
              </a:rPr>
              <a:t>Transactions </a:t>
            </a:r>
            <a:r>
              <a:rPr lang="fr-FR" sz="1800" dirty="0">
                <a:solidFill>
                  <a:schemeClr val="bg1"/>
                </a:solidFill>
                <a:latin typeface="Arial" panose="020B0604020202020204" pitchFamily="34" charset="0"/>
                <a:cs typeface="Arial" panose="020B0604020202020204" pitchFamily="34" charset="0"/>
              </a:rPr>
              <a:t>monétaires</a:t>
            </a:r>
            <a:endParaRPr lang="en-US" sz="1800" dirty="0">
              <a:solidFill>
                <a:schemeClr val="bg1"/>
              </a:solidFill>
              <a:latin typeface="Arial" panose="020B0604020202020204" pitchFamily="34" charset="0"/>
              <a:cs typeface="Arial" panose="020B0604020202020204" pitchFamily="34" charset="0"/>
            </a:endParaRPr>
          </a:p>
          <a:p>
            <a:pPr marL="0" indent="0">
              <a:buNone/>
            </a:pP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6006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90DB1D6556FE4498D6705082855D8D" ma:contentTypeVersion="8" ma:contentTypeDescription="Create a new document." ma:contentTypeScope="" ma:versionID="42a0c4d76c9c621b6ffb753d1b1f2036">
  <xsd:schema xmlns:xsd="http://www.w3.org/2001/XMLSchema" xmlns:xs="http://www.w3.org/2001/XMLSchema" xmlns:p="http://schemas.microsoft.com/office/2006/metadata/properties" xmlns:ns3="4815c352-32bf-409b-90e9-af35953843e1" xmlns:ns4="6a8b6e3b-cb8a-42dc-b714-7739c9e70fdd" targetNamespace="http://schemas.microsoft.com/office/2006/metadata/properties" ma:root="true" ma:fieldsID="c69f6fb70f284729f9817d4a4896ecd3" ns3:_="" ns4:_="">
    <xsd:import namespace="4815c352-32bf-409b-90e9-af35953843e1"/>
    <xsd:import namespace="6a8b6e3b-cb8a-42dc-b714-7739c9e70fd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15c352-32bf-409b-90e9-af35953843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8b6e3b-cb8a-42dc-b714-7739c9e70fd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31D6DD-D9CC-43A8-85A8-4DAFC3110688}">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3511E52E-B6B4-4F01-81CE-C5D30A7303E3}">
  <ds:schemaRefs>
    <ds:schemaRef ds:uri="http://schemas.microsoft.com/sharepoint/v3/contenttype/forms"/>
  </ds:schemaRefs>
</ds:datastoreItem>
</file>

<file path=customXml/itemProps3.xml><?xml version="1.0" encoding="utf-8"?>
<ds:datastoreItem xmlns:ds="http://schemas.openxmlformats.org/officeDocument/2006/customXml" ds:itemID="{EFA213BF-EEB9-447F-8D31-2504434A855E}">
  <ds:schemaRefs>
    <ds:schemaRef ds:uri="http://schemas.microsoft.com/office/2006/metadata/contentType"/>
    <ds:schemaRef ds:uri="http://schemas.microsoft.com/office/2006/metadata/properties/metaAttributes"/>
    <ds:schemaRef ds:uri="http://www.w3.org/2000/xmlns/"/>
    <ds:schemaRef ds:uri="http://www.w3.org/2001/XMLSchema"/>
    <ds:schemaRef ds:uri="4815c352-32bf-409b-90e9-af35953843e1"/>
    <ds:schemaRef ds:uri="6a8b6e3b-cb8a-42dc-b714-7739c9e70fdd"/>
  </ds:schemaRefs>
</ds:datastoreItem>
</file>

<file path=docProps/app.xml><?xml version="1.0" encoding="utf-8"?>
<Properties xmlns="http://schemas.openxmlformats.org/officeDocument/2006/extended-properties" xmlns:vt="http://schemas.openxmlformats.org/officeDocument/2006/docPropsVTypes">
  <TotalTime>0</TotalTime>
  <Words>688</Words>
  <Application>Microsoft Office PowerPoint</Application>
  <PresentationFormat>Widescreen</PresentationFormat>
  <Paragraphs>154</Paragraphs>
  <Slides>34</Slides>
  <Notes>9</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Thème Office</vt:lpstr>
      <vt:lpstr>ENTREPREUNARIAT PROJET BIL</vt:lpstr>
      <vt:lpstr>SONDAGE</vt:lpstr>
      <vt:lpstr>Rendre la carte de crédit plus accessible aux plus jeunes Avec des limites spécifiques</vt:lpstr>
      <vt:lpstr>PowerPoint Presentation</vt:lpstr>
      <vt:lpstr>PowerPoint Presentation</vt:lpstr>
      <vt:lpstr>PowerPoint Presentation</vt:lpstr>
      <vt:lpstr>Les clients espèrent des remises</vt:lpstr>
      <vt:lpstr>Avoir une carte de crédit rend plus facile tout type d’achats pour les jeunes </vt:lpstr>
      <vt:lpstr>PowerPoint Presentation</vt:lpstr>
      <vt:lpstr>Projet BIL</vt:lpstr>
      <vt:lpstr>Affichage</vt:lpstr>
      <vt:lpstr>Flyer </vt:lpstr>
      <vt:lpstr>Logo </vt:lpstr>
      <vt:lpstr>QR Code </vt:lpstr>
      <vt:lpstr>Influencer</vt:lpstr>
      <vt:lpstr>PowerPoint Presentation</vt:lpstr>
      <vt:lpstr>PowerPoint Presentation</vt:lpstr>
      <vt:lpstr>Réseaux sociaux </vt:lpstr>
      <vt:lpstr>Instagram </vt:lpstr>
      <vt:lpstr>Tik Tok</vt:lpstr>
      <vt:lpstr>Publicité</vt:lpstr>
      <vt:lpstr>Une tendance des jeunes pour l‘investissement</vt:lpstr>
      <vt:lpstr>Les deux moyens d‘investissement les plus populaires</vt:lpstr>
      <vt:lpstr>Propositions</vt:lpstr>
      <vt:lpstr>Jeux Concours</vt:lpstr>
      <vt:lpstr>Concours Selfie</vt:lpstr>
      <vt:lpstr>Concours réseaux sociaux </vt:lpstr>
      <vt:lpstr>Geocaching</vt:lpstr>
      <vt:lpstr>Stand physique Bil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JORDAO CARDOSO Sara (ECG)</dc:creator>
  <cp:lastModifiedBy>MOTRO Isolde (ECG)</cp:lastModifiedBy>
  <cp:revision>8</cp:revision>
  <dcterms:created xsi:type="dcterms:W3CDTF">2021-03-16T12:34:52Z</dcterms:created>
  <dcterms:modified xsi:type="dcterms:W3CDTF">2021-04-20T20:11:30Z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0x010100AE90DB1D6556FE4498D6705082855D8D</vt:lpwstr>
  </property>
</Properties>
</file>