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590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C6200-E030-482C-B8FF-3DD148FFC9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013EF2-8F55-4103-8416-B536F0DBF0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Moins de commerces</a:t>
          </a:r>
        </a:p>
      </dgm:t>
    </dgm:pt>
    <dgm:pt modelId="{40EF8975-07BF-4C93-B519-6BA544947F0B}" type="parTrans" cxnId="{CEBDE80A-6B75-4FFE-AC30-C31E0F78B7E8}">
      <dgm:prSet/>
      <dgm:spPr/>
      <dgm:t>
        <a:bodyPr/>
        <a:lstStyle/>
        <a:p>
          <a:endParaRPr lang="en-US"/>
        </a:p>
      </dgm:t>
    </dgm:pt>
    <dgm:pt modelId="{5C9BA511-0BF3-4A16-AA30-1C9C2B1E851E}" type="sibTrans" cxnId="{CEBDE80A-6B75-4FFE-AC30-C31E0F78B7E8}">
      <dgm:prSet/>
      <dgm:spPr/>
      <dgm:t>
        <a:bodyPr/>
        <a:lstStyle/>
        <a:p>
          <a:endParaRPr lang="en-US"/>
        </a:p>
      </dgm:t>
    </dgm:pt>
    <dgm:pt modelId="{B012057B-2403-4607-AD7B-3359EB21DC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Carte de fidelité</a:t>
          </a:r>
        </a:p>
      </dgm:t>
    </dgm:pt>
    <dgm:pt modelId="{114F600A-7107-470D-BDC4-8F86D3B8301B}" type="parTrans" cxnId="{31A359E2-CF1A-46CC-86D8-ABF150FF3571}">
      <dgm:prSet/>
      <dgm:spPr/>
      <dgm:t>
        <a:bodyPr/>
        <a:lstStyle/>
        <a:p>
          <a:endParaRPr lang="en-US"/>
        </a:p>
      </dgm:t>
    </dgm:pt>
    <dgm:pt modelId="{34E358DF-6EC6-45BC-816C-386101074C11}" type="sibTrans" cxnId="{31A359E2-CF1A-46CC-86D8-ABF150FF3571}">
      <dgm:prSet/>
      <dgm:spPr/>
      <dgm:t>
        <a:bodyPr/>
        <a:lstStyle/>
        <a:p>
          <a:endParaRPr lang="en-US"/>
        </a:p>
      </dgm:t>
    </dgm:pt>
    <dgm:pt modelId="{8CEA3089-86ED-43E0-BA9C-7667BD5E65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Plus de </a:t>
          </a:r>
          <a:r>
            <a:rPr lang="en-US" dirty="0" err="1"/>
            <a:t>choix</a:t>
          </a:r>
          <a:r>
            <a:rPr lang="en-US" dirty="0"/>
            <a:t> </a:t>
          </a:r>
          <a:r>
            <a:rPr lang="en-US" dirty="0" err="1"/>
            <a:t>concernant</a:t>
          </a:r>
          <a:r>
            <a:rPr lang="en-US" dirty="0"/>
            <a:t> les </a:t>
          </a:r>
          <a:r>
            <a:rPr lang="en-US" dirty="0" err="1"/>
            <a:t>activités</a:t>
          </a:r>
          <a:endParaRPr lang="en-US" dirty="0"/>
        </a:p>
      </dgm:t>
    </dgm:pt>
    <dgm:pt modelId="{508D4367-2D68-4FAA-A829-A54F97981513}" type="parTrans" cxnId="{1257C818-88F3-4BCF-9F81-3D658F163E50}">
      <dgm:prSet/>
      <dgm:spPr/>
      <dgm:t>
        <a:bodyPr/>
        <a:lstStyle/>
        <a:p>
          <a:endParaRPr lang="en-US"/>
        </a:p>
      </dgm:t>
    </dgm:pt>
    <dgm:pt modelId="{B13403E3-495C-46B9-82CF-F5145D5976A7}" type="sibTrans" cxnId="{1257C818-88F3-4BCF-9F81-3D658F163E50}">
      <dgm:prSet/>
      <dgm:spPr/>
      <dgm:t>
        <a:bodyPr/>
        <a:lstStyle/>
        <a:p>
          <a:endParaRPr lang="en-US"/>
        </a:p>
      </dgm:t>
    </dgm:pt>
    <dgm:pt modelId="{D3D1260D-EE19-A844-9A97-272BF4F5887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App </a:t>
          </a:r>
          <a:r>
            <a:rPr lang="en-GB" dirty="0" err="1"/>
            <a:t>évènements</a:t>
          </a:r>
          <a:r>
            <a:rPr lang="en-GB" dirty="0"/>
            <a:t> </a:t>
          </a:r>
          <a:r>
            <a:rPr lang="en-GB" dirty="0" err="1"/>
            <a:t>organisés</a:t>
          </a:r>
          <a:r>
            <a:rPr lang="en-GB" dirty="0"/>
            <a:t>, live parking</a:t>
          </a:r>
        </a:p>
      </dgm:t>
    </dgm:pt>
    <dgm:pt modelId="{F1F03BD0-4D45-7942-B31F-4AF178C6F4D4}" type="parTrans" cxnId="{DE431DAF-6D5F-8543-94CF-690379D6730D}">
      <dgm:prSet/>
      <dgm:spPr/>
    </dgm:pt>
    <dgm:pt modelId="{E64B3F6D-D52D-FC4B-8F89-14A411FAA075}" type="sibTrans" cxnId="{DE431DAF-6D5F-8543-94CF-690379D6730D}">
      <dgm:prSet/>
      <dgm:spPr/>
    </dgm:pt>
    <dgm:pt modelId="{A7193C71-CADE-4DD6-BD16-4AD84B8D034A}" type="pres">
      <dgm:prSet presAssocID="{D8EC6200-E030-482C-B8FF-3DD148FFC9C9}" presName="root" presStyleCnt="0">
        <dgm:presLayoutVars>
          <dgm:dir/>
          <dgm:resizeHandles val="exact"/>
        </dgm:presLayoutVars>
      </dgm:prSet>
      <dgm:spPr/>
    </dgm:pt>
    <dgm:pt modelId="{4A4EC494-0B88-426C-AB68-771F5FD003E7}" type="pres">
      <dgm:prSet presAssocID="{91013EF2-8F55-4103-8416-B536F0DBF021}" presName="compNode" presStyleCnt="0"/>
      <dgm:spPr/>
    </dgm:pt>
    <dgm:pt modelId="{EAC693E0-96A1-43CC-98EC-DF4849D724F6}" type="pres">
      <dgm:prSet presAssocID="{91013EF2-8F55-4103-8416-B536F0DBF021}" presName="bgRect" presStyleLbl="bgShp" presStyleIdx="0" presStyleCnt="4"/>
      <dgm:spPr/>
    </dgm:pt>
    <dgm:pt modelId="{D93B53A0-1B37-400C-BCC2-73F36A726793}" type="pres">
      <dgm:prSet presAssocID="{91013EF2-8F55-4103-8416-B536F0DBF0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ountain"/>
        </a:ext>
      </dgm:extLst>
    </dgm:pt>
    <dgm:pt modelId="{AB69EAA7-D0E8-452E-B8B9-45388954BC8B}" type="pres">
      <dgm:prSet presAssocID="{91013EF2-8F55-4103-8416-B536F0DBF021}" presName="spaceRect" presStyleCnt="0"/>
      <dgm:spPr/>
    </dgm:pt>
    <dgm:pt modelId="{7E607FBE-7622-4108-96BB-84A4C04757B0}" type="pres">
      <dgm:prSet presAssocID="{91013EF2-8F55-4103-8416-B536F0DBF021}" presName="parTx" presStyleLbl="revTx" presStyleIdx="0" presStyleCnt="4">
        <dgm:presLayoutVars>
          <dgm:chMax val="0"/>
          <dgm:chPref val="0"/>
        </dgm:presLayoutVars>
      </dgm:prSet>
      <dgm:spPr/>
    </dgm:pt>
    <dgm:pt modelId="{6BE20BCE-714B-4E9D-9749-C76518C6D2F2}" type="pres">
      <dgm:prSet presAssocID="{5C9BA511-0BF3-4A16-AA30-1C9C2B1E851E}" presName="sibTrans" presStyleCnt="0"/>
      <dgm:spPr/>
    </dgm:pt>
    <dgm:pt modelId="{9BB19EF6-9672-402F-9310-7D4A21F71D0E}" type="pres">
      <dgm:prSet presAssocID="{B012057B-2403-4607-AD7B-3359EB21DC4D}" presName="compNode" presStyleCnt="0"/>
      <dgm:spPr/>
    </dgm:pt>
    <dgm:pt modelId="{6B32CEFD-8669-48F8-8241-1B091CE4FAD9}" type="pres">
      <dgm:prSet presAssocID="{B012057B-2403-4607-AD7B-3359EB21DC4D}" presName="bgRect" presStyleLbl="bgShp" presStyleIdx="1" presStyleCnt="4"/>
      <dgm:spPr/>
    </dgm:pt>
    <dgm:pt modelId="{6294840C-BE5E-4CC1-89DD-64E179384B73}" type="pres">
      <dgm:prSet presAssocID="{B012057B-2403-4607-AD7B-3359EB21DC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0D12EA0-4B91-4793-BD41-7984426FDD8C}" type="pres">
      <dgm:prSet presAssocID="{B012057B-2403-4607-AD7B-3359EB21DC4D}" presName="spaceRect" presStyleCnt="0"/>
      <dgm:spPr/>
    </dgm:pt>
    <dgm:pt modelId="{F0E57E68-02CF-48C8-8C04-9BEEEC76FD02}" type="pres">
      <dgm:prSet presAssocID="{B012057B-2403-4607-AD7B-3359EB21DC4D}" presName="parTx" presStyleLbl="revTx" presStyleIdx="1" presStyleCnt="4">
        <dgm:presLayoutVars>
          <dgm:chMax val="0"/>
          <dgm:chPref val="0"/>
        </dgm:presLayoutVars>
      </dgm:prSet>
      <dgm:spPr/>
    </dgm:pt>
    <dgm:pt modelId="{02DF992B-61FB-41F5-90F0-3263096FB335}" type="pres">
      <dgm:prSet presAssocID="{34E358DF-6EC6-45BC-816C-386101074C11}" presName="sibTrans" presStyleCnt="0"/>
      <dgm:spPr/>
    </dgm:pt>
    <dgm:pt modelId="{994DAF5D-3D50-4B5A-84B9-1386DAFAE97B}" type="pres">
      <dgm:prSet presAssocID="{8CEA3089-86ED-43E0-BA9C-7667BD5E6578}" presName="compNode" presStyleCnt="0"/>
      <dgm:spPr/>
    </dgm:pt>
    <dgm:pt modelId="{C04EDF14-DEB1-44A7-9EBE-6BFA1D8451D7}" type="pres">
      <dgm:prSet presAssocID="{8CEA3089-86ED-43E0-BA9C-7667BD5E6578}" presName="bgRect" presStyleLbl="bgShp" presStyleIdx="2" presStyleCnt="4"/>
      <dgm:spPr/>
    </dgm:pt>
    <dgm:pt modelId="{CE300B6D-AA04-4475-84BA-462226EB0CA4}" type="pres">
      <dgm:prSet presAssocID="{8CEA3089-86ED-43E0-BA9C-7667BD5E65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8FEC6D97-1BD5-4252-8F4A-0C4929D56ABB}" type="pres">
      <dgm:prSet presAssocID="{8CEA3089-86ED-43E0-BA9C-7667BD5E6578}" presName="spaceRect" presStyleCnt="0"/>
      <dgm:spPr/>
    </dgm:pt>
    <dgm:pt modelId="{E79EEC05-F716-41A1-B625-AC442686EF88}" type="pres">
      <dgm:prSet presAssocID="{8CEA3089-86ED-43E0-BA9C-7667BD5E6578}" presName="parTx" presStyleLbl="revTx" presStyleIdx="2" presStyleCnt="4">
        <dgm:presLayoutVars>
          <dgm:chMax val="0"/>
          <dgm:chPref val="0"/>
        </dgm:presLayoutVars>
      </dgm:prSet>
      <dgm:spPr/>
    </dgm:pt>
    <dgm:pt modelId="{D91E635D-15A1-304B-A073-8F765273F200}" type="pres">
      <dgm:prSet presAssocID="{B13403E3-495C-46B9-82CF-F5145D5976A7}" presName="sibTrans" presStyleCnt="0"/>
      <dgm:spPr/>
    </dgm:pt>
    <dgm:pt modelId="{9780BBCB-794F-0947-80BC-BFF91FBBB116}" type="pres">
      <dgm:prSet presAssocID="{D3D1260D-EE19-A844-9A97-272BF4F58872}" presName="compNode" presStyleCnt="0"/>
      <dgm:spPr/>
    </dgm:pt>
    <dgm:pt modelId="{1EAD9BAA-3CDE-6E4D-B048-A76921DD7E7A}" type="pres">
      <dgm:prSet presAssocID="{D3D1260D-EE19-A844-9A97-272BF4F58872}" presName="bgRect" presStyleLbl="bgShp" presStyleIdx="3" presStyleCnt="4"/>
      <dgm:spPr/>
    </dgm:pt>
    <dgm:pt modelId="{1849D3F8-34F5-B443-B7CB-7FEDEAAA0686}" type="pres">
      <dgm:prSet presAssocID="{D3D1260D-EE19-A844-9A97-272BF4F58872}" presName="iconRect" presStyleLbl="node1" presStyleIdx="3" presStyleCnt="4"/>
      <dgm:spPr/>
    </dgm:pt>
    <dgm:pt modelId="{5B983BC7-E52A-A645-BD89-D635E8CBD13D}" type="pres">
      <dgm:prSet presAssocID="{D3D1260D-EE19-A844-9A97-272BF4F58872}" presName="spaceRect" presStyleCnt="0"/>
      <dgm:spPr/>
    </dgm:pt>
    <dgm:pt modelId="{AFF3D373-76D4-6F44-9B34-47E135E31EF7}" type="pres">
      <dgm:prSet presAssocID="{D3D1260D-EE19-A844-9A97-272BF4F5887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D41CD05-8577-496E-8410-F51DC4970D07}" type="presOf" srcId="{91013EF2-8F55-4103-8416-B536F0DBF021}" destId="{7E607FBE-7622-4108-96BB-84A4C04757B0}" srcOrd="0" destOrd="0" presId="urn:microsoft.com/office/officeart/2018/2/layout/IconVerticalSolidList"/>
    <dgm:cxn modelId="{CEBDE80A-6B75-4FFE-AC30-C31E0F78B7E8}" srcId="{D8EC6200-E030-482C-B8FF-3DD148FFC9C9}" destId="{91013EF2-8F55-4103-8416-B536F0DBF021}" srcOrd="0" destOrd="0" parTransId="{40EF8975-07BF-4C93-B519-6BA544947F0B}" sibTransId="{5C9BA511-0BF3-4A16-AA30-1C9C2B1E851E}"/>
    <dgm:cxn modelId="{40A67318-8D23-46F5-A275-533E34D6EB2D}" type="presOf" srcId="{D8EC6200-E030-482C-B8FF-3DD148FFC9C9}" destId="{A7193C71-CADE-4DD6-BD16-4AD84B8D034A}" srcOrd="0" destOrd="0" presId="urn:microsoft.com/office/officeart/2018/2/layout/IconVerticalSolidList"/>
    <dgm:cxn modelId="{1257C818-88F3-4BCF-9F81-3D658F163E50}" srcId="{D8EC6200-E030-482C-B8FF-3DD148FFC9C9}" destId="{8CEA3089-86ED-43E0-BA9C-7667BD5E6578}" srcOrd="2" destOrd="0" parTransId="{508D4367-2D68-4FAA-A829-A54F97981513}" sibTransId="{B13403E3-495C-46B9-82CF-F5145D5976A7}"/>
    <dgm:cxn modelId="{E2671962-2700-4596-9F0A-3CAC0C5D41E1}" type="presOf" srcId="{8CEA3089-86ED-43E0-BA9C-7667BD5E6578}" destId="{E79EEC05-F716-41A1-B625-AC442686EF88}" srcOrd="0" destOrd="0" presId="urn:microsoft.com/office/officeart/2018/2/layout/IconVerticalSolidList"/>
    <dgm:cxn modelId="{391D948F-BB46-D945-BE1B-79B23E4C8334}" type="presOf" srcId="{D3D1260D-EE19-A844-9A97-272BF4F58872}" destId="{AFF3D373-76D4-6F44-9B34-47E135E31EF7}" srcOrd="0" destOrd="0" presId="urn:microsoft.com/office/officeart/2018/2/layout/IconVerticalSolidList"/>
    <dgm:cxn modelId="{DE431DAF-6D5F-8543-94CF-690379D6730D}" srcId="{D8EC6200-E030-482C-B8FF-3DD148FFC9C9}" destId="{D3D1260D-EE19-A844-9A97-272BF4F58872}" srcOrd="3" destOrd="0" parTransId="{F1F03BD0-4D45-7942-B31F-4AF178C6F4D4}" sibTransId="{E64B3F6D-D52D-FC4B-8F89-14A411FAA075}"/>
    <dgm:cxn modelId="{E2818ECB-B528-4748-8537-EE826EA07F64}" type="presOf" srcId="{B012057B-2403-4607-AD7B-3359EB21DC4D}" destId="{F0E57E68-02CF-48C8-8C04-9BEEEC76FD02}" srcOrd="0" destOrd="0" presId="urn:microsoft.com/office/officeart/2018/2/layout/IconVerticalSolidList"/>
    <dgm:cxn modelId="{31A359E2-CF1A-46CC-86D8-ABF150FF3571}" srcId="{D8EC6200-E030-482C-B8FF-3DD148FFC9C9}" destId="{B012057B-2403-4607-AD7B-3359EB21DC4D}" srcOrd="1" destOrd="0" parTransId="{114F600A-7107-470D-BDC4-8F86D3B8301B}" sibTransId="{34E358DF-6EC6-45BC-816C-386101074C11}"/>
    <dgm:cxn modelId="{57BD6081-1145-4B29-8E2B-910FA0230FBD}" type="presParOf" srcId="{A7193C71-CADE-4DD6-BD16-4AD84B8D034A}" destId="{4A4EC494-0B88-426C-AB68-771F5FD003E7}" srcOrd="0" destOrd="0" presId="urn:microsoft.com/office/officeart/2018/2/layout/IconVerticalSolidList"/>
    <dgm:cxn modelId="{4459C260-B594-4A8E-880D-6FBF1E367919}" type="presParOf" srcId="{4A4EC494-0B88-426C-AB68-771F5FD003E7}" destId="{EAC693E0-96A1-43CC-98EC-DF4849D724F6}" srcOrd="0" destOrd="0" presId="urn:microsoft.com/office/officeart/2018/2/layout/IconVerticalSolidList"/>
    <dgm:cxn modelId="{2C377CC5-B868-454D-ABBE-E233B714A687}" type="presParOf" srcId="{4A4EC494-0B88-426C-AB68-771F5FD003E7}" destId="{D93B53A0-1B37-400C-BCC2-73F36A726793}" srcOrd="1" destOrd="0" presId="urn:microsoft.com/office/officeart/2018/2/layout/IconVerticalSolidList"/>
    <dgm:cxn modelId="{8ACF045D-BBDE-42D5-8D0A-1C8ABACADCBB}" type="presParOf" srcId="{4A4EC494-0B88-426C-AB68-771F5FD003E7}" destId="{AB69EAA7-D0E8-452E-B8B9-45388954BC8B}" srcOrd="2" destOrd="0" presId="urn:microsoft.com/office/officeart/2018/2/layout/IconVerticalSolidList"/>
    <dgm:cxn modelId="{11A04AC7-333B-403B-8C46-446B1C227C21}" type="presParOf" srcId="{4A4EC494-0B88-426C-AB68-771F5FD003E7}" destId="{7E607FBE-7622-4108-96BB-84A4C04757B0}" srcOrd="3" destOrd="0" presId="urn:microsoft.com/office/officeart/2018/2/layout/IconVerticalSolidList"/>
    <dgm:cxn modelId="{F3023BC9-533F-48F9-906B-9035C24D1DC3}" type="presParOf" srcId="{A7193C71-CADE-4DD6-BD16-4AD84B8D034A}" destId="{6BE20BCE-714B-4E9D-9749-C76518C6D2F2}" srcOrd="1" destOrd="0" presId="urn:microsoft.com/office/officeart/2018/2/layout/IconVerticalSolidList"/>
    <dgm:cxn modelId="{22871D0E-E8C8-4C99-8291-C400E532B2B3}" type="presParOf" srcId="{A7193C71-CADE-4DD6-BD16-4AD84B8D034A}" destId="{9BB19EF6-9672-402F-9310-7D4A21F71D0E}" srcOrd="2" destOrd="0" presId="urn:microsoft.com/office/officeart/2018/2/layout/IconVerticalSolidList"/>
    <dgm:cxn modelId="{EDC5E033-0F20-41E7-92D3-490CF026419A}" type="presParOf" srcId="{9BB19EF6-9672-402F-9310-7D4A21F71D0E}" destId="{6B32CEFD-8669-48F8-8241-1B091CE4FAD9}" srcOrd="0" destOrd="0" presId="urn:microsoft.com/office/officeart/2018/2/layout/IconVerticalSolidList"/>
    <dgm:cxn modelId="{03B82129-5FA1-4F7C-997D-890FE6905B36}" type="presParOf" srcId="{9BB19EF6-9672-402F-9310-7D4A21F71D0E}" destId="{6294840C-BE5E-4CC1-89DD-64E179384B73}" srcOrd="1" destOrd="0" presId="urn:microsoft.com/office/officeart/2018/2/layout/IconVerticalSolidList"/>
    <dgm:cxn modelId="{11D2DFFB-6AFE-493F-AEA9-C7AFF0D35FD9}" type="presParOf" srcId="{9BB19EF6-9672-402F-9310-7D4A21F71D0E}" destId="{30D12EA0-4B91-4793-BD41-7984426FDD8C}" srcOrd="2" destOrd="0" presId="urn:microsoft.com/office/officeart/2018/2/layout/IconVerticalSolidList"/>
    <dgm:cxn modelId="{393AC060-EF12-4EB8-96D1-B07DA4B3DC1E}" type="presParOf" srcId="{9BB19EF6-9672-402F-9310-7D4A21F71D0E}" destId="{F0E57E68-02CF-48C8-8C04-9BEEEC76FD02}" srcOrd="3" destOrd="0" presId="urn:microsoft.com/office/officeart/2018/2/layout/IconVerticalSolidList"/>
    <dgm:cxn modelId="{341B01B3-BE71-44DB-A66A-8229D1104048}" type="presParOf" srcId="{A7193C71-CADE-4DD6-BD16-4AD84B8D034A}" destId="{02DF992B-61FB-41F5-90F0-3263096FB335}" srcOrd="3" destOrd="0" presId="urn:microsoft.com/office/officeart/2018/2/layout/IconVerticalSolidList"/>
    <dgm:cxn modelId="{A85A0558-DA68-465C-8666-44A9FCBF53B7}" type="presParOf" srcId="{A7193C71-CADE-4DD6-BD16-4AD84B8D034A}" destId="{994DAF5D-3D50-4B5A-84B9-1386DAFAE97B}" srcOrd="4" destOrd="0" presId="urn:microsoft.com/office/officeart/2018/2/layout/IconVerticalSolidList"/>
    <dgm:cxn modelId="{B3AA3DA3-4B47-4808-86D6-C7AF05518887}" type="presParOf" srcId="{994DAF5D-3D50-4B5A-84B9-1386DAFAE97B}" destId="{C04EDF14-DEB1-44A7-9EBE-6BFA1D8451D7}" srcOrd="0" destOrd="0" presId="urn:microsoft.com/office/officeart/2018/2/layout/IconVerticalSolidList"/>
    <dgm:cxn modelId="{1416CC4E-0CA9-42A8-B134-44F121415E4D}" type="presParOf" srcId="{994DAF5D-3D50-4B5A-84B9-1386DAFAE97B}" destId="{CE300B6D-AA04-4475-84BA-462226EB0CA4}" srcOrd="1" destOrd="0" presId="urn:microsoft.com/office/officeart/2018/2/layout/IconVerticalSolidList"/>
    <dgm:cxn modelId="{2FACAF23-47C0-4A2C-983C-096915448225}" type="presParOf" srcId="{994DAF5D-3D50-4B5A-84B9-1386DAFAE97B}" destId="{8FEC6D97-1BD5-4252-8F4A-0C4929D56ABB}" srcOrd="2" destOrd="0" presId="urn:microsoft.com/office/officeart/2018/2/layout/IconVerticalSolidList"/>
    <dgm:cxn modelId="{AE7C1500-4569-4E0E-9C00-B8AD2296C4CD}" type="presParOf" srcId="{994DAF5D-3D50-4B5A-84B9-1386DAFAE97B}" destId="{E79EEC05-F716-41A1-B625-AC442686EF88}" srcOrd="3" destOrd="0" presId="urn:microsoft.com/office/officeart/2018/2/layout/IconVerticalSolidList"/>
    <dgm:cxn modelId="{AA4A7EA6-0D20-9544-9B55-954330F18840}" type="presParOf" srcId="{A7193C71-CADE-4DD6-BD16-4AD84B8D034A}" destId="{D91E635D-15A1-304B-A073-8F765273F200}" srcOrd="5" destOrd="0" presId="urn:microsoft.com/office/officeart/2018/2/layout/IconVerticalSolidList"/>
    <dgm:cxn modelId="{C978492E-282E-F347-9711-E6B781E6CC7F}" type="presParOf" srcId="{A7193C71-CADE-4DD6-BD16-4AD84B8D034A}" destId="{9780BBCB-794F-0947-80BC-BFF91FBBB116}" srcOrd="6" destOrd="0" presId="urn:microsoft.com/office/officeart/2018/2/layout/IconVerticalSolidList"/>
    <dgm:cxn modelId="{4B3F0AEB-85E0-A34E-B8B6-B2E8EB239321}" type="presParOf" srcId="{9780BBCB-794F-0947-80BC-BFF91FBBB116}" destId="{1EAD9BAA-3CDE-6E4D-B048-A76921DD7E7A}" srcOrd="0" destOrd="0" presId="urn:microsoft.com/office/officeart/2018/2/layout/IconVerticalSolidList"/>
    <dgm:cxn modelId="{84F9F05F-E342-EB4C-BF51-551AC9575033}" type="presParOf" srcId="{9780BBCB-794F-0947-80BC-BFF91FBBB116}" destId="{1849D3F8-34F5-B443-B7CB-7FEDEAAA0686}" srcOrd="1" destOrd="0" presId="urn:microsoft.com/office/officeart/2018/2/layout/IconVerticalSolidList"/>
    <dgm:cxn modelId="{52525262-2606-E74E-99A9-5892F26DF2BF}" type="presParOf" srcId="{9780BBCB-794F-0947-80BC-BFF91FBBB116}" destId="{5B983BC7-E52A-A645-BD89-D635E8CBD13D}" srcOrd="2" destOrd="0" presId="urn:microsoft.com/office/officeart/2018/2/layout/IconVerticalSolidList"/>
    <dgm:cxn modelId="{65712C37-8719-AB41-B5D3-1714AAB92A46}" type="presParOf" srcId="{9780BBCB-794F-0947-80BC-BFF91FBBB116}" destId="{AFF3D373-76D4-6F44-9B34-47E135E31E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93E0-96A1-43CC-98EC-DF4849D724F6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B53A0-1B37-400C-BCC2-73F36A72679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07FBE-7622-4108-96BB-84A4C04757B0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Moins de commerces</a:t>
          </a:r>
        </a:p>
      </dsp:txBody>
      <dsp:txXfrm>
        <a:off x="1429899" y="2442"/>
        <a:ext cx="5083704" cy="1238008"/>
      </dsp:txXfrm>
    </dsp:sp>
    <dsp:sp modelId="{6B32CEFD-8669-48F8-8241-1B091CE4FAD9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4840C-BE5E-4CC1-89DD-64E179384B73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57E68-02CF-48C8-8C04-9BEEEC76FD0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Carte de fidelité</a:t>
          </a:r>
        </a:p>
      </dsp:txBody>
      <dsp:txXfrm>
        <a:off x="1429899" y="1549953"/>
        <a:ext cx="5083704" cy="1238008"/>
      </dsp:txXfrm>
    </dsp:sp>
    <dsp:sp modelId="{C04EDF14-DEB1-44A7-9EBE-6BFA1D8451D7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00B6D-AA04-4475-84BA-462226EB0CA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EEC05-F716-41A1-B625-AC442686EF8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Plus de </a:t>
          </a:r>
          <a:r>
            <a:rPr lang="en-US" sz="2200" kern="1200" dirty="0" err="1"/>
            <a:t>choix</a:t>
          </a:r>
          <a:r>
            <a:rPr lang="en-US" sz="2200" kern="1200" dirty="0"/>
            <a:t> </a:t>
          </a:r>
          <a:r>
            <a:rPr lang="en-US" sz="2200" kern="1200" dirty="0" err="1"/>
            <a:t>concernant</a:t>
          </a:r>
          <a:r>
            <a:rPr lang="en-US" sz="2200" kern="1200" dirty="0"/>
            <a:t> les </a:t>
          </a:r>
          <a:r>
            <a:rPr lang="en-US" sz="2200" kern="1200" dirty="0" err="1"/>
            <a:t>activités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1EAD9BAA-3CDE-6E4D-B048-A76921DD7E7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9D3F8-34F5-B443-B7CB-7FEDEAAA0686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3D373-76D4-6F44-9B34-47E135E31EF7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App </a:t>
          </a:r>
          <a:r>
            <a:rPr lang="en-GB" sz="2200" kern="1200" dirty="0" err="1"/>
            <a:t>évènements</a:t>
          </a:r>
          <a:r>
            <a:rPr lang="en-GB" sz="2200" kern="1200" dirty="0"/>
            <a:t> </a:t>
          </a:r>
          <a:r>
            <a:rPr lang="en-GB" sz="2200" kern="1200" dirty="0" err="1"/>
            <a:t>organisés</a:t>
          </a:r>
          <a:r>
            <a:rPr lang="en-GB" sz="2200" kern="1200" dirty="0"/>
            <a:t>, live parking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9B3F-A2BE-3F4D-B334-75F2C76E9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4C489-F945-1C4C-B2AD-B31D2EAEE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5A09-383A-004D-BFB5-BA29DB8D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2887-2E04-E740-8BC5-93BC560C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FE8B-2C26-6F44-A350-F3D8F96C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500E-8187-DF49-BC72-CA0C0C93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8D4A-F31D-7140-86AC-AD09B7F4D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59E6E-A1F4-6C49-8318-B7CF4698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395D-2444-484E-AC69-E191A289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5226-AC71-1A42-ABC3-5548C97A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2B25C-EF9C-2A4E-A0E0-00CB39A81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CD2AD-CD55-714B-87E4-662A9F4B2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8152-3E6A-B049-9779-0836F92A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BBBD-A55A-3C4F-8D87-0AA5AE6B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9CF6-628E-C440-8AD6-DED5222E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E76B-F593-DC4B-BC57-F341EE12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9546-48A4-A342-8F51-0DA8348F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3F39B-BA31-6A40-9FF4-D691C6BC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FFC3-E155-074A-A8BC-91D9F43A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F901-FA98-4748-B157-C333954F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3242-8553-6D4B-ABA4-A57B2FB5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57B38-10DE-FC4A-89A1-F695BAC0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3E79-38F5-C34C-8F67-DC3D6D62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D6F9-E6AA-5248-888D-86AEFF37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C911-B406-174F-A152-CA527EB6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96DB-F8B3-3D4D-87F2-436B7CAA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D6D6-F28E-AB46-ABA4-DD54E6703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3B868-846C-9447-9484-895F13BF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4F67B-BF73-464F-994D-98D9038D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A95E7-D5A6-4F46-BEB4-DD6AA6F3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85749-A47F-684B-B6FC-FC5540A1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6F71-1A1A-7341-9620-9F8B2C57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0866-165B-B249-9815-D53004B5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05729-42E0-814E-A364-CDA81B19A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1AB82-51A7-9148-A336-D84B08C2F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263BB-8E2D-AC4C-9AB6-6C085A4A9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E4543-4992-4F4C-9EB1-22879217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9A6C0-EDE9-5C41-BC91-8B4C6DC6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7B1A0-E4DD-FF4A-A84A-574A2061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97B8-1790-734B-B4A0-1D571992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E5BD4-C608-354A-90DC-0FFA0378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ED3B-9CDD-D94A-A42A-76E311FD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1B92D-09C5-2043-B743-8BA82427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58D04-8301-AC40-AB91-F0212C38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EFA1-7145-E94B-820D-A53F7DC8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DF49-7100-2F46-8163-6C1D7AFD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8480-28AF-D942-8C8C-1ABD337F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4734-6160-2E4D-B8A4-FFEF2225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0ADBB-AA38-CA42-9B58-2E7F574D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5A4CA-90F1-744D-9295-E15E9CBA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9C830-52CE-2140-826E-35E8057A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85483-CC91-4646-8468-EF79101C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C1A0-4283-C944-B82C-842E4B9F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758D9-AD9B-FA47-AA5D-9B1B1201F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8EF2E-31CF-3243-A550-248CDA3EA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AE0E3-3F53-6C42-A97E-CFF94EF3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82040-4D36-B847-BA04-36F0E8B5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290C4-64A9-4F4F-987D-FECE7EF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E8009-4A54-4040-8C5B-8382559E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F8C4-93B8-B246-A7AB-7045ED8E9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8A78-67A1-074A-88B8-D01ADEC00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8191-3DBC-EF4C-A844-99A94D1DEB0A}" type="datetimeFigureOut">
              <a:rPr lang="en-US" smtClean="0"/>
              <a:t>12/7/19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BA04-0F61-8C4C-A53E-4F7357FA4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B7CF-ACC7-0A40-B74D-30F45FD46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1D84-C011-FB45-A54B-5820EFC6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C919C-02DE-2D44-9EBE-DE3D7D352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ENTREPRENEURIAT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5CC3A-ECE9-684F-8614-56BF62D14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ECG</a:t>
            </a:r>
          </a:p>
          <a:p>
            <a:pPr algn="l"/>
            <a:r>
              <a:rPr lang="en-US" dirty="0"/>
              <a:t>3GCM2</a:t>
            </a:r>
          </a:p>
          <a:p>
            <a:pPr algn="l"/>
            <a:r>
              <a:rPr lang="en-US" dirty="0"/>
              <a:t>Quartier Centre-Ville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16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8F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CDE0A-5D57-ED4E-A8C0-23C100EB0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9" b="-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2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F309-94FE-8146-9EF5-4C8F206F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Transport public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utdoor, person, man, photo&#10;&#10;Description automatically generated">
            <a:extLst>
              <a:ext uri="{FF2B5EF4-FFF2-40B4-BE49-F238E27FC236}">
                <a16:creationId xmlns:a16="http://schemas.microsoft.com/office/drawing/2014/main" id="{71D9436A-14AB-9A4F-AE96-81081D63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33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216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7CA9-FC65-BE46-A2C2-97B6E5D5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Données personnelles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6ED99-AFFA-47BD-810C-2831B8F6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Fonctions</a:t>
            </a:r>
            <a:r>
              <a:rPr lang="en-US" sz="2400" dirty="0"/>
              <a:t> </a:t>
            </a:r>
            <a:r>
              <a:rPr lang="en-US" sz="2400" dirty="0" err="1"/>
              <a:t>occupées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Avis sur le Centre-Ville</a:t>
            </a:r>
          </a:p>
          <a:p>
            <a:r>
              <a:rPr lang="en-US" sz="2400" dirty="0" err="1"/>
              <a:t>Changements</a:t>
            </a:r>
            <a:r>
              <a:rPr lang="en-US" sz="2400" dirty="0"/>
              <a:t> due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cette</a:t>
            </a:r>
            <a:r>
              <a:rPr lang="en-US" sz="2400" dirty="0"/>
              <a:t> </a:t>
            </a:r>
            <a:r>
              <a:rPr lang="en-US" sz="2400" dirty="0" err="1"/>
              <a:t>enquête</a:t>
            </a:r>
            <a:r>
              <a:rPr lang="en-US" sz="2400" dirty="0"/>
              <a:t>?</a:t>
            </a:r>
            <a:endParaRPr lang="en-US" sz="1800" dirty="0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A0A811-FF73-DC47-8A0B-3EFE90FC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6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9944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FD236-6F1E-E148-A0AD-0C7D8A5D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Nos visions et propositions de projets pour rendre le Centre-Ville plus attractif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ACDDB7-138D-40FE-B955-1A23E8F75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822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8FF8CF-E90F-F04C-B87B-27D013460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913" y="5361784"/>
            <a:ext cx="1071037" cy="8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B097-27C8-AF45-AE39-7707A336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9" y="225256"/>
            <a:ext cx="5960923" cy="1325563"/>
          </a:xfrm>
        </p:spPr>
        <p:txBody>
          <a:bodyPr>
            <a:normAutofit/>
          </a:bodyPr>
          <a:lstStyle/>
          <a:p>
            <a:r>
              <a:rPr lang="en-US" dirty="0"/>
              <a:t>Conclusion et </a:t>
            </a:r>
            <a:r>
              <a:rPr lang="en-US" dirty="0" err="1"/>
              <a:t>expérience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50F0F2-ECC4-4760-ADA2-0C28BD16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Plus </a:t>
            </a:r>
            <a:r>
              <a:rPr lang="en-US" sz="1800" dirty="0" err="1"/>
              <a:t>d’espoir</a:t>
            </a:r>
            <a:r>
              <a:rPr lang="en-US" sz="1800" dirty="0"/>
              <a:t> dans </a:t>
            </a:r>
            <a:r>
              <a:rPr lang="en-US" sz="1800" dirty="0" err="1"/>
              <a:t>l’avenir</a:t>
            </a:r>
            <a:r>
              <a:rPr lang="en-US" sz="1800" dirty="0"/>
              <a:t> du Centre- Ville</a:t>
            </a:r>
          </a:p>
          <a:p>
            <a:r>
              <a:rPr lang="en-US" sz="1800" dirty="0"/>
              <a:t>Prix 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trop </a:t>
            </a:r>
            <a:r>
              <a:rPr lang="en-US" sz="1800" dirty="0" err="1"/>
              <a:t>élevés</a:t>
            </a:r>
            <a:endParaRPr lang="en-US" sz="1800" dirty="0"/>
          </a:p>
          <a:p>
            <a:r>
              <a:rPr lang="en-US" sz="1800" dirty="0"/>
              <a:t>Retards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err="1">
                <a:sym typeface="Wingdings" pitchFamily="2" charset="2"/>
              </a:rPr>
              <a:t>chantiers</a:t>
            </a:r>
            <a:endParaRPr lang="en-US" sz="1800" dirty="0">
              <a:sym typeface="Wingdings" pitchFamily="2" charset="2"/>
            </a:endParaRPr>
          </a:p>
          <a:p>
            <a:r>
              <a:rPr lang="en-US" sz="1800" dirty="0" err="1">
                <a:sym typeface="Wingdings" pitchFamily="2" charset="2"/>
              </a:rPr>
              <a:t>Jeunes</a:t>
            </a:r>
            <a:r>
              <a:rPr lang="en-US" sz="1800" dirty="0">
                <a:sym typeface="Wingdings" pitchFamily="2" charset="2"/>
              </a:rPr>
              <a:t>  ne </a:t>
            </a:r>
            <a:r>
              <a:rPr lang="en-US" sz="1800" dirty="0" err="1">
                <a:sym typeface="Wingdings" pitchFamily="2" charset="2"/>
              </a:rPr>
              <a:t>fréquentent</a:t>
            </a:r>
            <a:r>
              <a:rPr lang="en-US" sz="1800" dirty="0">
                <a:sym typeface="Wingdings" pitchFamily="2" charset="2"/>
              </a:rPr>
              <a:t> pas </a:t>
            </a:r>
            <a:r>
              <a:rPr lang="en-US" sz="1800" dirty="0" err="1">
                <a:sym typeface="Wingdings" pitchFamily="2" charset="2"/>
              </a:rPr>
              <a:t>souvent</a:t>
            </a:r>
            <a:r>
              <a:rPr lang="en-US" sz="1800" dirty="0">
                <a:sym typeface="Wingdings" pitchFamily="2" charset="2"/>
              </a:rPr>
              <a:t> C-V</a:t>
            </a:r>
          </a:p>
          <a:p>
            <a:r>
              <a:rPr lang="en-US" sz="1800" dirty="0">
                <a:sym typeface="Wingdings" pitchFamily="2" charset="2"/>
              </a:rPr>
              <a:t>Plus de </a:t>
            </a:r>
            <a:r>
              <a:rPr lang="en-US" sz="1800" dirty="0" err="1">
                <a:sym typeface="Wingdings" pitchFamily="2" charset="2"/>
              </a:rPr>
              <a:t>parkings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gratuits</a:t>
            </a:r>
            <a:r>
              <a:rPr lang="en-US" sz="1800" dirty="0">
                <a:sym typeface="Wingdings" pitchFamily="2" charset="2"/>
              </a:rPr>
              <a:t> (P+R) </a:t>
            </a:r>
          </a:p>
          <a:p>
            <a:endParaRPr lang="en-US" sz="1800" dirty="0">
              <a:sym typeface="Wingdings" pitchFamily="2" charset="2"/>
            </a:endParaRPr>
          </a:p>
          <a:p>
            <a:endParaRPr lang="en-US" sz="1800" dirty="0"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>
              <a:sym typeface="Wingdings" pitchFamily="2" charset="2"/>
            </a:endParaRPr>
          </a:p>
          <a:p>
            <a:endParaRPr lang="en-US" sz="1800" dirty="0"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6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57BBA-AF92-3C48-B33D-FE313F0B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n-US"/>
              <a:t>Table des matières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06BF-05D9-6846-8F02-4B1D03C1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38" y="429658"/>
            <a:ext cx="6484094" cy="3382247"/>
          </a:xfrm>
        </p:spPr>
        <p:txBody>
          <a:bodyPr anchor="ctr">
            <a:normAutofit fontScale="92500" lnSpcReduction="20000"/>
          </a:bodyPr>
          <a:lstStyle/>
          <a:p>
            <a:r>
              <a:rPr lang="fr-FR" sz="1900" dirty="0"/>
              <a:t>Qui sommes-nous?</a:t>
            </a:r>
          </a:p>
          <a:p>
            <a:r>
              <a:rPr lang="fr-FR" sz="1900" dirty="0"/>
              <a:t>Méthodologie</a:t>
            </a:r>
          </a:p>
          <a:p>
            <a:r>
              <a:rPr lang="fr-FR" sz="1900" dirty="0"/>
              <a:t>Général</a:t>
            </a:r>
          </a:p>
          <a:p>
            <a:r>
              <a:rPr lang="fr-FR" sz="1900" dirty="0"/>
              <a:t>Résultats-Activités et évènements</a:t>
            </a:r>
          </a:p>
          <a:p>
            <a:r>
              <a:rPr lang="fr-FR" sz="1900" dirty="0"/>
              <a:t>Questions posées sur le shopping en ville</a:t>
            </a:r>
          </a:p>
          <a:p>
            <a:r>
              <a:rPr lang="fr-FR" sz="1900" dirty="0"/>
              <a:t>Marketing</a:t>
            </a:r>
          </a:p>
          <a:p>
            <a:r>
              <a:rPr lang="fr-FR" sz="1900" dirty="0"/>
              <a:t>Transport public </a:t>
            </a:r>
          </a:p>
          <a:p>
            <a:r>
              <a:rPr lang="fr-FR" sz="1900" dirty="0"/>
              <a:t>Données personnelles </a:t>
            </a:r>
          </a:p>
          <a:p>
            <a:r>
              <a:rPr lang="fr-FR" sz="1900" dirty="0"/>
              <a:t>Nos visions</a:t>
            </a:r>
          </a:p>
          <a:p>
            <a:r>
              <a:rPr lang="fr-FR" sz="1900" dirty="0"/>
              <a:t>Conclusion et expérience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B1BC-A1DA-7245-886F-E777B4EF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981" y="404836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Qui </a:t>
            </a:r>
            <a:r>
              <a:rPr lang="en-US" dirty="0" err="1"/>
              <a:t>sommes</a:t>
            </a:r>
            <a:r>
              <a:rPr lang="en-US" dirty="0"/>
              <a:t>-nous?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976FD-166F-5F4A-B4CC-230DD5F9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340" y="5427639"/>
            <a:ext cx="3646528" cy="1171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4229-E39F-1E42-8E90-B0379666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Élèves  de 3</a:t>
            </a:r>
            <a:r>
              <a:rPr lang="fr-FR" baseline="30000" dirty="0"/>
              <a:t>e</a:t>
            </a:r>
            <a:r>
              <a:rPr lang="fr-FR" dirty="0"/>
              <a:t> ECG</a:t>
            </a:r>
          </a:p>
          <a:p>
            <a:r>
              <a:rPr lang="fr-FR" dirty="0"/>
              <a:t>Âgés de 17 à 19 ans</a:t>
            </a:r>
          </a:p>
          <a:p>
            <a:r>
              <a:rPr lang="fr-FR" dirty="0"/>
              <a:t>Projet dans le cadre de la branche « Entrepreneuriat »</a:t>
            </a:r>
          </a:p>
          <a:p>
            <a:r>
              <a:rPr lang="fr-FR" dirty="0"/>
              <a:t>Sujet:  Comment rendre le centre-ville plus attractif aux jeunes?</a:t>
            </a:r>
          </a:p>
          <a:p>
            <a:r>
              <a:rPr lang="fr-FR" dirty="0"/>
              <a:t>Donner une image du résultat de notre sondage</a:t>
            </a:r>
          </a:p>
          <a:p>
            <a:r>
              <a:rPr lang="fr-FR" dirty="0"/>
              <a:t>Notre point de vue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8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C7007-BC0A-2342-BF72-8E6177AD2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2A3B5-B2F0-7F47-BE5D-76DD4749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Méthodologie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DEB4-333B-EA4F-AF23-5CFA32DB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4791982"/>
            <a:ext cx="4593021" cy="2902312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Analyse</a:t>
            </a:r>
            <a:r>
              <a:rPr lang="en-US" sz="1800" dirty="0"/>
              <a:t> </a:t>
            </a:r>
            <a:r>
              <a:rPr lang="en-US" sz="1800" dirty="0" err="1"/>
              <a:t>problématique</a:t>
            </a:r>
            <a:r>
              <a:rPr lang="en-US" sz="1800" dirty="0"/>
              <a:t> </a:t>
            </a:r>
            <a:r>
              <a:rPr lang="en-US" sz="1800" dirty="0" err="1"/>
              <a:t>actuelle</a:t>
            </a:r>
            <a:endParaRPr lang="en-US" sz="1800" dirty="0"/>
          </a:p>
          <a:p>
            <a:r>
              <a:rPr lang="en-US" sz="1800" dirty="0" err="1"/>
              <a:t>Informations</a:t>
            </a:r>
            <a:r>
              <a:rPr lang="en-US" sz="1800" dirty="0"/>
              <a:t> issues </a:t>
            </a:r>
            <a:r>
              <a:rPr lang="en-US" sz="1800" dirty="0" err="1"/>
              <a:t>d’une</a:t>
            </a:r>
            <a:r>
              <a:rPr lang="en-US" sz="1800" dirty="0"/>
              <a:t> </a:t>
            </a:r>
            <a:r>
              <a:rPr lang="en-US" sz="1800" dirty="0" err="1"/>
              <a:t>enquête</a:t>
            </a:r>
            <a:endParaRPr lang="en-US" sz="1800" dirty="0"/>
          </a:p>
          <a:p>
            <a:r>
              <a:rPr lang="en-US" sz="1800" dirty="0" err="1"/>
              <a:t>Interprétation</a:t>
            </a:r>
            <a:r>
              <a:rPr lang="en-US" sz="1800" dirty="0"/>
              <a:t> des </a:t>
            </a:r>
            <a:r>
              <a:rPr lang="en-US" sz="1800" dirty="0" err="1"/>
              <a:t>résultats</a:t>
            </a:r>
            <a:r>
              <a:rPr lang="en-US" sz="1800" dirty="0"/>
              <a:t> du </a:t>
            </a:r>
            <a:r>
              <a:rPr lang="en-US" sz="1800" dirty="0" err="1"/>
              <a:t>sondage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Développement</a:t>
            </a:r>
            <a:r>
              <a:rPr lang="en-US" sz="1800" dirty="0"/>
              <a:t> des solutions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558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897C0C-CBDF-DC4D-A6E3-D3E0FE03B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b="1222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330C-1B85-694C-AD24-CBE75240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Général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159E-11C8-C74D-AC82-D944544F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Zone </a:t>
            </a:r>
            <a:r>
              <a:rPr lang="en-US" sz="1800" dirty="0" err="1"/>
              <a:t>géographique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Problématique</a:t>
            </a:r>
            <a:r>
              <a:rPr lang="en-US" sz="1800" dirty="0"/>
              <a:t> </a:t>
            </a:r>
          </a:p>
          <a:p>
            <a:r>
              <a:rPr lang="en-US" sz="1800" dirty="0"/>
              <a:t>Du </a:t>
            </a:r>
            <a:r>
              <a:rPr lang="en-US" sz="1800" dirty="0" err="1"/>
              <a:t>pont</a:t>
            </a:r>
            <a:r>
              <a:rPr lang="en-US" sz="1800" dirty="0"/>
              <a:t> Adolphe </a:t>
            </a:r>
            <a:r>
              <a:rPr lang="en-US" sz="1800" dirty="0" err="1"/>
              <a:t>jusqu’à</a:t>
            </a:r>
            <a:r>
              <a:rPr lang="en-US" sz="1800" dirty="0"/>
              <a:t> la ”Rout </a:t>
            </a:r>
            <a:r>
              <a:rPr lang="en-US" sz="1800" dirty="0" err="1"/>
              <a:t>Bréck</a:t>
            </a:r>
            <a:r>
              <a:rPr lang="en-US" sz="1800" dirty="0"/>
              <a:t>”, </a:t>
            </a:r>
            <a:r>
              <a:rPr lang="en-US" sz="1800" dirty="0" err="1"/>
              <a:t>à</a:t>
            </a:r>
            <a:r>
              <a:rPr lang="en-US" sz="1800" dirty="0"/>
              <a:t> travers la </a:t>
            </a:r>
            <a:r>
              <a:rPr lang="en-US" sz="1800" dirty="0" err="1"/>
              <a:t>Cours</a:t>
            </a:r>
            <a:r>
              <a:rPr lang="en-US" sz="1800" dirty="0"/>
              <a:t> de justice, </a:t>
            </a:r>
            <a:r>
              <a:rPr lang="en-US" sz="1800" dirty="0" err="1"/>
              <a:t>Montée</a:t>
            </a:r>
            <a:r>
              <a:rPr lang="en-US" sz="1800" dirty="0"/>
              <a:t> de Clausen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1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B9A2C0-5E03-4140-9E48-4501D083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18" y="625683"/>
            <a:ext cx="4954517" cy="555128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6197AF-1299-5841-8D29-ECEC65ADE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9922" y="698835"/>
            <a:ext cx="4526280" cy="605690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CBE8DE-BBAE-DD49-9B0F-64C6BA93C5BB}"/>
              </a:ext>
            </a:extLst>
          </p:cNvPr>
          <p:cNvSpPr txBox="1"/>
          <p:nvPr/>
        </p:nvSpPr>
        <p:spPr>
          <a:xfrm>
            <a:off x="2928938" y="5857875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36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6EB6CD-7563-CD4C-9812-26054905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922" y="625683"/>
            <a:ext cx="4526280" cy="6056908"/>
          </a:xfrm>
          <a:prstGeom prst="rect">
            <a:avLst/>
          </a:prstGeom>
        </p:spPr>
      </p:pic>
      <p:pic>
        <p:nvPicPr>
          <p:cNvPr id="38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765090-0D89-0848-AAC1-CA8087D4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89" y="372869"/>
            <a:ext cx="4526280" cy="60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7630-EFED-FF40-8E43-7588F680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18" y="314086"/>
            <a:ext cx="5314543" cy="1325563"/>
          </a:xfrm>
        </p:spPr>
        <p:txBody>
          <a:bodyPr>
            <a:normAutofit/>
          </a:bodyPr>
          <a:lstStyle/>
          <a:p>
            <a:r>
              <a:rPr lang="en-US" dirty="0" err="1"/>
              <a:t>Résultats-activités</a:t>
            </a:r>
            <a:br>
              <a:rPr lang="en-US" dirty="0"/>
            </a:br>
            <a:r>
              <a:rPr lang="en-US" dirty="0"/>
              <a:t> et </a:t>
            </a:r>
            <a:r>
              <a:rPr lang="en-US" dirty="0" err="1"/>
              <a:t>évènements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19DBC-EEFF-7249-91ED-3FB00590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Services </a:t>
            </a:r>
            <a:r>
              <a:rPr lang="en-US" sz="2400" dirty="0" err="1"/>
              <a:t>sollicités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Niveau</a:t>
            </a:r>
            <a:r>
              <a:rPr lang="en-US" sz="2400" dirty="0"/>
              <a:t> de satisfaction </a:t>
            </a:r>
          </a:p>
          <a:p>
            <a:r>
              <a:rPr lang="en-US" sz="2400" dirty="0">
                <a:sym typeface="Wingdings" pitchFamily="2" charset="2"/>
              </a:rPr>
              <a:t>Pas </a:t>
            </a:r>
            <a:r>
              <a:rPr lang="en-US" sz="2400" dirty="0" err="1">
                <a:sym typeface="Wingdings" pitchFamily="2" charset="2"/>
              </a:rPr>
              <a:t>assez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d’évènements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organisés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r>
              <a:rPr lang="en-US" sz="2400" dirty="0">
                <a:sym typeface="Wingdings" pitchFamily="2" charset="2"/>
              </a:rPr>
              <a:t>Avis sur les </a:t>
            </a:r>
            <a:r>
              <a:rPr lang="en-US" sz="2400" dirty="0" err="1">
                <a:sym typeface="Wingdings" pitchFamily="2" charset="2"/>
              </a:rPr>
              <a:t>activités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proposées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endParaRPr lang="en-US" sz="1800" dirty="0">
              <a:sym typeface="Wingdings" pitchFamily="2" charset="2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B2239-37EF-A64F-821D-28E456F19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3" r="15094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987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E66C-A4B0-0E42-8FF2-9EC9315C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7" y="524751"/>
            <a:ext cx="50063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Questions </a:t>
            </a:r>
            <a:r>
              <a:rPr lang="en-US" dirty="0" err="1"/>
              <a:t>posées</a:t>
            </a:r>
            <a:r>
              <a:rPr lang="en-US" dirty="0"/>
              <a:t> sur le shopping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ville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C9DF-1273-AD42-90C3-09E044ED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85" y="2314769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Plutôt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ville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ligne</a:t>
            </a:r>
            <a:endParaRPr lang="en-US" sz="2400" dirty="0"/>
          </a:p>
          <a:p>
            <a:r>
              <a:rPr lang="en-US" sz="2400" dirty="0"/>
              <a:t>Carte de </a:t>
            </a:r>
            <a:r>
              <a:rPr lang="en-US" sz="2400" dirty="0" err="1"/>
              <a:t>fidelité</a:t>
            </a:r>
            <a:endParaRPr lang="en-US" sz="2400" dirty="0"/>
          </a:p>
          <a:p>
            <a:r>
              <a:rPr lang="en-US" sz="2400" dirty="0"/>
              <a:t>Temps passé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magasins</a:t>
            </a:r>
            <a:endParaRPr lang="en-US" sz="2400" dirty="0"/>
          </a:p>
          <a:p>
            <a:r>
              <a:rPr lang="en-US" sz="2400" dirty="0"/>
              <a:t>Orientation </a:t>
            </a:r>
            <a:r>
              <a:rPr lang="en-US" sz="2400" dirty="0" err="1"/>
              <a:t>géographique</a:t>
            </a:r>
            <a:r>
              <a:rPr lang="en-US" sz="2400" dirty="0"/>
              <a:t> </a:t>
            </a:r>
          </a:p>
          <a:p>
            <a:r>
              <a:rPr lang="en-US" sz="2400" dirty="0"/>
              <a:t>Prix </a:t>
            </a:r>
          </a:p>
          <a:p>
            <a:endParaRPr lang="en-US" sz="1800" dirty="0"/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56EFD-E79D-BF48-BC6D-1EF4F5B0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5" r="2" b="2759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089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3F79F-F6F8-2B45-88D7-5BAA2A3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09BE-0FDE-2244-9E8C-604940C6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 err="1"/>
              <a:t>Pensez-vous</a:t>
            </a:r>
            <a:r>
              <a:rPr lang="en-US" dirty="0"/>
              <a:t> que les prix des </a:t>
            </a:r>
            <a:r>
              <a:rPr lang="en-US" dirty="0" err="1"/>
              <a:t>produits</a:t>
            </a:r>
            <a:r>
              <a:rPr lang="en-US" dirty="0"/>
              <a:t> </a:t>
            </a:r>
            <a:r>
              <a:rPr lang="en-US" dirty="0" err="1"/>
              <a:t>proposés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magasins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trop </a:t>
            </a:r>
            <a:r>
              <a:rPr lang="en-US" dirty="0" err="1"/>
              <a:t>élevés</a:t>
            </a:r>
            <a:r>
              <a:rPr lang="en-US" dirty="0"/>
              <a:t>?</a:t>
            </a:r>
          </a:p>
          <a:p>
            <a:r>
              <a:rPr lang="en-US" dirty="0" err="1"/>
              <a:t>Faudrait-il</a:t>
            </a:r>
            <a:r>
              <a:rPr lang="en-US" dirty="0"/>
              <a:t> </a:t>
            </a:r>
            <a:r>
              <a:rPr lang="en-US" dirty="0" err="1"/>
              <a:t>établir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carte de </a:t>
            </a:r>
            <a:r>
              <a:rPr lang="en-US" dirty="0" err="1"/>
              <a:t>fidelité</a:t>
            </a:r>
            <a:r>
              <a:rPr lang="en-US" dirty="0"/>
              <a:t>?</a:t>
            </a:r>
          </a:p>
          <a:p>
            <a:r>
              <a:rPr lang="en-US" dirty="0" err="1"/>
              <a:t>Faudrait-il</a:t>
            </a:r>
            <a:r>
              <a:rPr lang="en-US" dirty="0"/>
              <a:t> </a:t>
            </a:r>
            <a:r>
              <a:rPr lang="en-US" dirty="0" err="1"/>
              <a:t>établir</a:t>
            </a:r>
            <a:r>
              <a:rPr lang="en-US" dirty="0"/>
              <a:t> un </a:t>
            </a:r>
            <a:r>
              <a:rPr lang="en-US" dirty="0" err="1"/>
              <a:t>système</a:t>
            </a:r>
            <a:r>
              <a:rPr lang="en-US" dirty="0"/>
              <a:t> pour la </a:t>
            </a:r>
            <a:r>
              <a:rPr lang="en-US" dirty="0" err="1"/>
              <a:t>signalisation</a:t>
            </a:r>
            <a:r>
              <a:rPr lang="en-US" dirty="0"/>
              <a:t> et </a:t>
            </a:r>
            <a:r>
              <a:rPr lang="en-US" dirty="0" err="1"/>
              <a:t>l’orientation</a:t>
            </a:r>
            <a:r>
              <a:rPr lang="en-US" dirty="0"/>
              <a:t>?</a:t>
            </a:r>
          </a:p>
          <a:p>
            <a:r>
              <a:rPr lang="en-US" dirty="0" err="1"/>
              <a:t>Combien</a:t>
            </a:r>
            <a:r>
              <a:rPr lang="en-US" dirty="0"/>
              <a:t> de temps </a:t>
            </a:r>
            <a:r>
              <a:rPr lang="en-US" dirty="0" err="1"/>
              <a:t>passez-vous</a:t>
            </a:r>
            <a:r>
              <a:rPr lang="en-US" dirty="0"/>
              <a:t> dans les </a:t>
            </a:r>
            <a:r>
              <a:rPr lang="en-US" dirty="0" err="1"/>
              <a:t>magasins</a:t>
            </a:r>
            <a:r>
              <a:rPr lang="en-US" dirty="0"/>
              <a:t> du Centre-</a:t>
            </a:r>
            <a:r>
              <a:rPr lang="en-US" dirty="0" err="1"/>
              <a:t>ville</a:t>
            </a:r>
            <a:r>
              <a:rPr lang="en-US" dirty="0"/>
              <a:t>?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AACA5-0216-5644-9B8C-943DEEAB3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3" b="8819"/>
          <a:stretch/>
        </p:blipFill>
        <p:spPr>
          <a:xfrm>
            <a:off x="6038101" y="1732636"/>
            <a:ext cx="5510771" cy="30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251</Words>
  <Application>Microsoft Macintosh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ENTREPRENEURIAT</vt:lpstr>
      <vt:lpstr>Table des matières</vt:lpstr>
      <vt:lpstr>Qui sommes-nous?</vt:lpstr>
      <vt:lpstr>Méthodologie </vt:lpstr>
      <vt:lpstr>Général</vt:lpstr>
      <vt:lpstr>PowerPoint Presentation</vt:lpstr>
      <vt:lpstr>Résultats-activités  et évènements</vt:lpstr>
      <vt:lpstr> Questions posées sur le shopping en ville</vt:lpstr>
      <vt:lpstr>PowerPoint Presentation</vt:lpstr>
      <vt:lpstr>Transport public</vt:lpstr>
      <vt:lpstr>Données personnelles </vt:lpstr>
      <vt:lpstr>Nos visions et propositions de projets pour rendre le Centre-Ville plus attractif</vt:lpstr>
      <vt:lpstr>Conclusion et expérience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Quartier Centre-Ville</dc:title>
  <dc:creator>SCHROEDER Sarah (ECG)</dc:creator>
  <cp:lastModifiedBy>lb@servergroup.lu</cp:lastModifiedBy>
  <cp:revision>12</cp:revision>
  <dcterms:created xsi:type="dcterms:W3CDTF">2019-12-04T10:26:43Z</dcterms:created>
  <dcterms:modified xsi:type="dcterms:W3CDTF">2019-12-07T15:16:23Z</dcterms:modified>
</cp:coreProperties>
</file>